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74" r:id="rId7"/>
    <p:sldId id="275" r:id="rId8"/>
    <p:sldId id="264" r:id="rId9"/>
    <p:sldId id="268" r:id="rId10"/>
    <p:sldId id="2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-1" fmla="*/ 0 w 3112294"/>
              <a:gd name="connsiteY0-2" fmla="*/ 2019301 h 2083594"/>
              <a:gd name="connsiteX1-3" fmla="*/ 2793206 w 3112294"/>
              <a:gd name="connsiteY1-4" fmla="*/ 0 h 2083594"/>
              <a:gd name="connsiteX2-5" fmla="*/ 3112294 w 3112294"/>
              <a:gd name="connsiteY2-6" fmla="*/ 80963 h 2083594"/>
              <a:gd name="connsiteX3-7" fmla="*/ 3112294 w 3112294"/>
              <a:gd name="connsiteY3-8" fmla="*/ 2083594 h 2083594"/>
              <a:gd name="connsiteX4-9" fmla="*/ 0 w 3112294"/>
              <a:gd name="connsiteY4-10" fmla="*/ 2019301 h 2083594"/>
              <a:gd name="connsiteX0-11" fmla="*/ 0 w 3345656"/>
              <a:gd name="connsiteY0-12" fmla="*/ 2097882 h 2097882"/>
              <a:gd name="connsiteX1-13" fmla="*/ 3026568 w 3345656"/>
              <a:gd name="connsiteY1-14" fmla="*/ 0 h 2097882"/>
              <a:gd name="connsiteX2-15" fmla="*/ 3345656 w 3345656"/>
              <a:gd name="connsiteY2-16" fmla="*/ 80963 h 2097882"/>
              <a:gd name="connsiteX3-17" fmla="*/ 3345656 w 3345656"/>
              <a:gd name="connsiteY3-18" fmla="*/ 2083594 h 2097882"/>
              <a:gd name="connsiteX4-19" fmla="*/ 0 w 3345656"/>
              <a:gd name="connsiteY4-20" fmla="*/ 2097882 h 2097882"/>
              <a:gd name="connsiteX0-21" fmla="*/ 0 w 2800350"/>
              <a:gd name="connsiteY0-22" fmla="*/ 1935957 h 2083594"/>
              <a:gd name="connsiteX1-23" fmla="*/ 2481262 w 2800350"/>
              <a:gd name="connsiteY1-24" fmla="*/ 0 h 2083594"/>
              <a:gd name="connsiteX2-25" fmla="*/ 2800350 w 2800350"/>
              <a:gd name="connsiteY2-26" fmla="*/ 80963 h 2083594"/>
              <a:gd name="connsiteX3-27" fmla="*/ 2800350 w 2800350"/>
              <a:gd name="connsiteY3-28" fmla="*/ 2083594 h 2083594"/>
              <a:gd name="connsiteX4-29" fmla="*/ 0 w 2800350"/>
              <a:gd name="connsiteY4-30" fmla="*/ 1935957 h 2083594"/>
              <a:gd name="connsiteX0-31" fmla="*/ 0 w 3352800"/>
              <a:gd name="connsiteY0-32" fmla="*/ 2083594 h 2083594"/>
              <a:gd name="connsiteX1-33" fmla="*/ 3033712 w 3352800"/>
              <a:gd name="connsiteY1-34" fmla="*/ 0 h 2083594"/>
              <a:gd name="connsiteX2-35" fmla="*/ 3352800 w 3352800"/>
              <a:gd name="connsiteY2-36" fmla="*/ 80963 h 2083594"/>
              <a:gd name="connsiteX3-37" fmla="*/ 3352800 w 3352800"/>
              <a:gd name="connsiteY3-38" fmla="*/ 2083594 h 2083594"/>
              <a:gd name="connsiteX4-39" fmla="*/ 0 w 3352800"/>
              <a:gd name="connsiteY4-40" fmla="*/ 2083594 h 2083594"/>
              <a:gd name="connsiteX0-41" fmla="*/ 0 w 3352800"/>
              <a:gd name="connsiteY0-42" fmla="*/ 2002631 h 2002631"/>
              <a:gd name="connsiteX1-43" fmla="*/ 3033712 w 3352800"/>
              <a:gd name="connsiteY1-44" fmla="*/ 157162 h 2002631"/>
              <a:gd name="connsiteX2-45" fmla="*/ 3352800 w 3352800"/>
              <a:gd name="connsiteY2-46" fmla="*/ 0 h 2002631"/>
              <a:gd name="connsiteX3-47" fmla="*/ 3352800 w 3352800"/>
              <a:gd name="connsiteY3-48" fmla="*/ 2002631 h 2002631"/>
              <a:gd name="connsiteX4-49" fmla="*/ 0 w 3352800"/>
              <a:gd name="connsiteY4-50" fmla="*/ 2002631 h 2002631"/>
              <a:gd name="connsiteX0-51" fmla="*/ 0 w 3352800"/>
              <a:gd name="connsiteY0-52" fmla="*/ 2002631 h 2002631"/>
              <a:gd name="connsiteX1-53" fmla="*/ 2988469 w 3352800"/>
              <a:gd name="connsiteY1-54" fmla="*/ 59530 h 2002631"/>
              <a:gd name="connsiteX2-55" fmla="*/ 3352800 w 3352800"/>
              <a:gd name="connsiteY2-56" fmla="*/ 0 h 2002631"/>
              <a:gd name="connsiteX3-57" fmla="*/ 3352800 w 3352800"/>
              <a:gd name="connsiteY3-58" fmla="*/ 2002631 h 2002631"/>
              <a:gd name="connsiteX4-59" fmla="*/ 0 w 3352800"/>
              <a:gd name="connsiteY4-60" fmla="*/ 2002631 h 2002631"/>
              <a:gd name="connsiteX0-61" fmla="*/ 0 w 3352800"/>
              <a:gd name="connsiteY0-62" fmla="*/ 2002631 h 2002631"/>
              <a:gd name="connsiteX1-63" fmla="*/ 2833966 w 3352800"/>
              <a:gd name="connsiteY1-64" fmla="*/ 425 h 2002631"/>
              <a:gd name="connsiteX2-65" fmla="*/ 3352800 w 3352800"/>
              <a:gd name="connsiteY2-66" fmla="*/ 0 h 2002631"/>
              <a:gd name="connsiteX3-67" fmla="*/ 3352800 w 3352800"/>
              <a:gd name="connsiteY3-68" fmla="*/ 2002631 h 2002631"/>
              <a:gd name="connsiteX4-69" fmla="*/ 0 w 3352800"/>
              <a:gd name="connsiteY4-70" fmla="*/ 2002631 h 2002631"/>
              <a:gd name="connsiteX0-71" fmla="*/ 0 w 3352800"/>
              <a:gd name="connsiteY0-72" fmla="*/ 2002631 h 2002631"/>
              <a:gd name="connsiteX1-73" fmla="*/ 2845314 w 3352800"/>
              <a:gd name="connsiteY1-74" fmla="*/ 12246 h 2002631"/>
              <a:gd name="connsiteX2-75" fmla="*/ 3352800 w 3352800"/>
              <a:gd name="connsiteY2-76" fmla="*/ 0 h 2002631"/>
              <a:gd name="connsiteX3-77" fmla="*/ 3352800 w 3352800"/>
              <a:gd name="connsiteY3-78" fmla="*/ 2002631 h 2002631"/>
              <a:gd name="connsiteX4-79" fmla="*/ 0 w 3352800"/>
              <a:gd name="connsiteY4-80" fmla="*/ 2002631 h 2002631"/>
              <a:gd name="connsiteX0-81" fmla="*/ 0 w 3352800"/>
              <a:gd name="connsiteY0-82" fmla="*/ 2002631 h 2002631"/>
              <a:gd name="connsiteX1-83" fmla="*/ 2834839 w 3352800"/>
              <a:gd name="connsiteY1-84" fmla="*/ 425 h 2002631"/>
              <a:gd name="connsiteX2-85" fmla="*/ 3352800 w 3352800"/>
              <a:gd name="connsiteY2-86" fmla="*/ 0 h 2002631"/>
              <a:gd name="connsiteX3-87" fmla="*/ 3352800 w 3352800"/>
              <a:gd name="connsiteY3-88" fmla="*/ 2002631 h 2002631"/>
              <a:gd name="connsiteX4-89" fmla="*/ 0 w 3352800"/>
              <a:gd name="connsiteY4-90" fmla="*/ 2002631 h 2002631"/>
              <a:gd name="connsiteX0-91" fmla="*/ 0 w 3352800"/>
              <a:gd name="connsiteY0-92" fmla="*/ 2002631 h 2002631"/>
              <a:gd name="connsiteX1-93" fmla="*/ 2875865 w 3352800"/>
              <a:gd name="connsiteY1-94" fmla="*/ 81782 h 2002631"/>
              <a:gd name="connsiteX2-95" fmla="*/ 3352800 w 3352800"/>
              <a:gd name="connsiteY2-96" fmla="*/ 0 h 2002631"/>
              <a:gd name="connsiteX3-97" fmla="*/ 3352800 w 3352800"/>
              <a:gd name="connsiteY3-98" fmla="*/ 2002631 h 2002631"/>
              <a:gd name="connsiteX4-99" fmla="*/ 0 w 3352800"/>
              <a:gd name="connsiteY4-100" fmla="*/ 2002631 h 2002631"/>
              <a:gd name="connsiteX0-101" fmla="*/ 0 w 3352800"/>
              <a:gd name="connsiteY0-102" fmla="*/ 2002901 h 2002901"/>
              <a:gd name="connsiteX1-103" fmla="*/ 2836585 w 3352800"/>
              <a:gd name="connsiteY1-104" fmla="*/ 0 h 2002901"/>
              <a:gd name="connsiteX2-105" fmla="*/ 3352800 w 3352800"/>
              <a:gd name="connsiteY2-106" fmla="*/ 270 h 2002901"/>
              <a:gd name="connsiteX3-107" fmla="*/ 3352800 w 3352800"/>
              <a:gd name="connsiteY3-108" fmla="*/ 2002901 h 2002901"/>
              <a:gd name="connsiteX4-109" fmla="*/ 0 w 3352800"/>
              <a:gd name="connsiteY4-110" fmla="*/ 2002901 h 200290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A09B-A1D8-4DC3-A7DE-77AB32BBBF4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2610-7F2B-4035-B1E2-C6C8A8093486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A09B-A1D8-4DC3-A7DE-77AB32BBBF4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2610-7F2B-4035-B1E2-C6C8A8093486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A09B-A1D8-4DC3-A7DE-77AB32BBBF4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2610-7F2B-4035-B1E2-C6C8A8093486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A09B-A1D8-4DC3-A7DE-77AB32BBBF4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2610-7F2B-4035-B1E2-C6C8A8093486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-1" fmla="*/ 0 w 3112294"/>
              <a:gd name="connsiteY0-2" fmla="*/ 2019301 h 2083594"/>
              <a:gd name="connsiteX1-3" fmla="*/ 2793206 w 3112294"/>
              <a:gd name="connsiteY1-4" fmla="*/ 0 h 2083594"/>
              <a:gd name="connsiteX2-5" fmla="*/ 3112294 w 3112294"/>
              <a:gd name="connsiteY2-6" fmla="*/ 80963 h 2083594"/>
              <a:gd name="connsiteX3-7" fmla="*/ 3112294 w 3112294"/>
              <a:gd name="connsiteY3-8" fmla="*/ 2083594 h 2083594"/>
              <a:gd name="connsiteX4-9" fmla="*/ 0 w 3112294"/>
              <a:gd name="connsiteY4-10" fmla="*/ 2019301 h 2083594"/>
              <a:gd name="connsiteX0-11" fmla="*/ 0 w 3345656"/>
              <a:gd name="connsiteY0-12" fmla="*/ 2097882 h 2097882"/>
              <a:gd name="connsiteX1-13" fmla="*/ 3026568 w 3345656"/>
              <a:gd name="connsiteY1-14" fmla="*/ 0 h 2097882"/>
              <a:gd name="connsiteX2-15" fmla="*/ 3345656 w 3345656"/>
              <a:gd name="connsiteY2-16" fmla="*/ 80963 h 2097882"/>
              <a:gd name="connsiteX3-17" fmla="*/ 3345656 w 3345656"/>
              <a:gd name="connsiteY3-18" fmla="*/ 2083594 h 2097882"/>
              <a:gd name="connsiteX4-19" fmla="*/ 0 w 3345656"/>
              <a:gd name="connsiteY4-20" fmla="*/ 2097882 h 2097882"/>
              <a:gd name="connsiteX0-21" fmla="*/ 0 w 2800350"/>
              <a:gd name="connsiteY0-22" fmla="*/ 1935957 h 2083594"/>
              <a:gd name="connsiteX1-23" fmla="*/ 2481262 w 2800350"/>
              <a:gd name="connsiteY1-24" fmla="*/ 0 h 2083594"/>
              <a:gd name="connsiteX2-25" fmla="*/ 2800350 w 2800350"/>
              <a:gd name="connsiteY2-26" fmla="*/ 80963 h 2083594"/>
              <a:gd name="connsiteX3-27" fmla="*/ 2800350 w 2800350"/>
              <a:gd name="connsiteY3-28" fmla="*/ 2083594 h 2083594"/>
              <a:gd name="connsiteX4-29" fmla="*/ 0 w 2800350"/>
              <a:gd name="connsiteY4-30" fmla="*/ 1935957 h 2083594"/>
              <a:gd name="connsiteX0-31" fmla="*/ 0 w 3352800"/>
              <a:gd name="connsiteY0-32" fmla="*/ 2083594 h 2083594"/>
              <a:gd name="connsiteX1-33" fmla="*/ 3033712 w 3352800"/>
              <a:gd name="connsiteY1-34" fmla="*/ 0 h 2083594"/>
              <a:gd name="connsiteX2-35" fmla="*/ 3352800 w 3352800"/>
              <a:gd name="connsiteY2-36" fmla="*/ 80963 h 2083594"/>
              <a:gd name="connsiteX3-37" fmla="*/ 3352800 w 3352800"/>
              <a:gd name="connsiteY3-38" fmla="*/ 2083594 h 2083594"/>
              <a:gd name="connsiteX4-39" fmla="*/ 0 w 3352800"/>
              <a:gd name="connsiteY4-40" fmla="*/ 2083594 h 2083594"/>
              <a:gd name="connsiteX0-41" fmla="*/ 0 w 3352800"/>
              <a:gd name="connsiteY0-42" fmla="*/ 2002631 h 2002631"/>
              <a:gd name="connsiteX1-43" fmla="*/ 3033712 w 3352800"/>
              <a:gd name="connsiteY1-44" fmla="*/ 157162 h 2002631"/>
              <a:gd name="connsiteX2-45" fmla="*/ 3352800 w 3352800"/>
              <a:gd name="connsiteY2-46" fmla="*/ 0 h 2002631"/>
              <a:gd name="connsiteX3-47" fmla="*/ 3352800 w 3352800"/>
              <a:gd name="connsiteY3-48" fmla="*/ 2002631 h 2002631"/>
              <a:gd name="connsiteX4-49" fmla="*/ 0 w 3352800"/>
              <a:gd name="connsiteY4-50" fmla="*/ 2002631 h 2002631"/>
              <a:gd name="connsiteX0-51" fmla="*/ 0 w 3352800"/>
              <a:gd name="connsiteY0-52" fmla="*/ 2002631 h 2002631"/>
              <a:gd name="connsiteX1-53" fmla="*/ 2988469 w 3352800"/>
              <a:gd name="connsiteY1-54" fmla="*/ 59530 h 2002631"/>
              <a:gd name="connsiteX2-55" fmla="*/ 3352800 w 3352800"/>
              <a:gd name="connsiteY2-56" fmla="*/ 0 h 2002631"/>
              <a:gd name="connsiteX3-57" fmla="*/ 3352800 w 3352800"/>
              <a:gd name="connsiteY3-58" fmla="*/ 2002631 h 2002631"/>
              <a:gd name="connsiteX4-59" fmla="*/ 0 w 3352800"/>
              <a:gd name="connsiteY4-60" fmla="*/ 2002631 h 2002631"/>
              <a:gd name="connsiteX0-61" fmla="*/ 0 w 3352800"/>
              <a:gd name="connsiteY0-62" fmla="*/ 2002631 h 2002631"/>
              <a:gd name="connsiteX1-63" fmla="*/ 2833966 w 3352800"/>
              <a:gd name="connsiteY1-64" fmla="*/ 425 h 2002631"/>
              <a:gd name="connsiteX2-65" fmla="*/ 3352800 w 3352800"/>
              <a:gd name="connsiteY2-66" fmla="*/ 0 h 2002631"/>
              <a:gd name="connsiteX3-67" fmla="*/ 3352800 w 3352800"/>
              <a:gd name="connsiteY3-68" fmla="*/ 2002631 h 2002631"/>
              <a:gd name="connsiteX4-69" fmla="*/ 0 w 3352800"/>
              <a:gd name="connsiteY4-70" fmla="*/ 2002631 h 2002631"/>
              <a:gd name="connsiteX0-71" fmla="*/ 0 w 3352800"/>
              <a:gd name="connsiteY0-72" fmla="*/ 2002631 h 2002631"/>
              <a:gd name="connsiteX1-73" fmla="*/ 2845314 w 3352800"/>
              <a:gd name="connsiteY1-74" fmla="*/ 12246 h 2002631"/>
              <a:gd name="connsiteX2-75" fmla="*/ 3352800 w 3352800"/>
              <a:gd name="connsiteY2-76" fmla="*/ 0 h 2002631"/>
              <a:gd name="connsiteX3-77" fmla="*/ 3352800 w 3352800"/>
              <a:gd name="connsiteY3-78" fmla="*/ 2002631 h 2002631"/>
              <a:gd name="connsiteX4-79" fmla="*/ 0 w 3352800"/>
              <a:gd name="connsiteY4-80" fmla="*/ 2002631 h 2002631"/>
              <a:gd name="connsiteX0-81" fmla="*/ 0 w 3352800"/>
              <a:gd name="connsiteY0-82" fmla="*/ 2002631 h 2002631"/>
              <a:gd name="connsiteX1-83" fmla="*/ 2834839 w 3352800"/>
              <a:gd name="connsiteY1-84" fmla="*/ 425 h 2002631"/>
              <a:gd name="connsiteX2-85" fmla="*/ 3352800 w 3352800"/>
              <a:gd name="connsiteY2-86" fmla="*/ 0 h 2002631"/>
              <a:gd name="connsiteX3-87" fmla="*/ 3352800 w 3352800"/>
              <a:gd name="connsiteY3-88" fmla="*/ 2002631 h 2002631"/>
              <a:gd name="connsiteX4-89" fmla="*/ 0 w 3352800"/>
              <a:gd name="connsiteY4-90" fmla="*/ 2002631 h 2002631"/>
              <a:gd name="connsiteX0-91" fmla="*/ 0 w 3352800"/>
              <a:gd name="connsiteY0-92" fmla="*/ 2002631 h 2002631"/>
              <a:gd name="connsiteX1-93" fmla="*/ 2875865 w 3352800"/>
              <a:gd name="connsiteY1-94" fmla="*/ 81782 h 2002631"/>
              <a:gd name="connsiteX2-95" fmla="*/ 3352800 w 3352800"/>
              <a:gd name="connsiteY2-96" fmla="*/ 0 h 2002631"/>
              <a:gd name="connsiteX3-97" fmla="*/ 3352800 w 3352800"/>
              <a:gd name="connsiteY3-98" fmla="*/ 2002631 h 2002631"/>
              <a:gd name="connsiteX4-99" fmla="*/ 0 w 3352800"/>
              <a:gd name="connsiteY4-100" fmla="*/ 2002631 h 2002631"/>
              <a:gd name="connsiteX0-101" fmla="*/ 0 w 3352800"/>
              <a:gd name="connsiteY0-102" fmla="*/ 2002901 h 2002901"/>
              <a:gd name="connsiteX1-103" fmla="*/ 2836585 w 3352800"/>
              <a:gd name="connsiteY1-104" fmla="*/ 0 h 2002901"/>
              <a:gd name="connsiteX2-105" fmla="*/ 3352800 w 3352800"/>
              <a:gd name="connsiteY2-106" fmla="*/ 270 h 2002901"/>
              <a:gd name="connsiteX3-107" fmla="*/ 3352800 w 3352800"/>
              <a:gd name="connsiteY3-108" fmla="*/ 2002901 h 2002901"/>
              <a:gd name="connsiteX4-109" fmla="*/ 0 w 3352800"/>
              <a:gd name="connsiteY4-110" fmla="*/ 2002901 h 200290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A09B-A1D8-4DC3-A7DE-77AB32BBBF4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2610-7F2B-4035-B1E2-C6C8A8093486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A09B-A1D8-4DC3-A7DE-77AB32BBBF4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2610-7F2B-4035-B1E2-C6C8A8093486}" type="slidenum">
              <a:rPr lang="en-US" smtClean="0"/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A09B-A1D8-4DC3-A7DE-77AB32BBBF46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2610-7F2B-4035-B1E2-C6C8A8093486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A09B-A1D8-4DC3-A7DE-77AB32BBBF46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2610-7F2B-4035-B1E2-C6C8A8093486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A09B-A1D8-4DC3-A7DE-77AB32BBBF46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2610-7F2B-4035-B1E2-C6C8A8093486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A09B-A1D8-4DC3-A7DE-77AB32BBBF4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6E2610-7F2B-4035-B1E2-C6C8A8093486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-1" fmla="*/ 0 w 7104888"/>
              <a:gd name="connsiteY0-2" fmla="*/ 0 h 6858000"/>
              <a:gd name="connsiteX1-3" fmla="*/ 5695188 w 7104888"/>
              <a:gd name="connsiteY1-4" fmla="*/ 0 h 6858000"/>
              <a:gd name="connsiteX2-5" fmla="*/ 7104888 w 7104888"/>
              <a:gd name="connsiteY2-6" fmla="*/ 0 h 6858000"/>
              <a:gd name="connsiteX3-7" fmla="*/ 7104888 w 7104888"/>
              <a:gd name="connsiteY3-8" fmla="*/ 6858000 h 6858000"/>
              <a:gd name="connsiteX4-9" fmla="*/ 0 w 7104888"/>
              <a:gd name="connsiteY4-10" fmla="*/ 6858000 h 6858000"/>
              <a:gd name="connsiteX5" fmla="*/ 0 w 7104888"/>
              <a:gd name="connsiteY5" fmla="*/ 0 h 6858000"/>
              <a:gd name="connsiteX0-11" fmla="*/ 10287 w 7115175"/>
              <a:gd name="connsiteY0-12" fmla="*/ 0 h 6858000"/>
              <a:gd name="connsiteX1-13" fmla="*/ 5705475 w 7115175"/>
              <a:gd name="connsiteY1-14" fmla="*/ 0 h 6858000"/>
              <a:gd name="connsiteX2-15" fmla="*/ 7115175 w 7115175"/>
              <a:gd name="connsiteY2-16" fmla="*/ 0 h 6858000"/>
              <a:gd name="connsiteX3-17" fmla="*/ 7115175 w 7115175"/>
              <a:gd name="connsiteY3-18" fmla="*/ 6858000 h 6858000"/>
              <a:gd name="connsiteX4-19" fmla="*/ 10287 w 7115175"/>
              <a:gd name="connsiteY4-20" fmla="*/ 6858000 h 6858000"/>
              <a:gd name="connsiteX5-21" fmla="*/ 0 w 7115175"/>
              <a:gd name="connsiteY5-22" fmla="*/ 5048250 h 6858000"/>
              <a:gd name="connsiteX6" fmla="*/ 10287 w 7115175"/>
              <a:gd name="connsiteY6" fmla="*/ 0 h 6858000"/>
              <a:gd name="connsiteX0-23" fmla="*/ 10287 w 7115175"/>
              <a:gd name="connsiteY0-24" fmla="*/ 0 h 6858000"/>
              <a:gd name="connsiteX1-25" fmla="*/ 5705475 w 7115175"/>
              <a:gd name="connsiteY1-26" fmla="*/ 0 h 6858000"/>
              <a:gd name="connsiteX2-27" fmla="*/ 7115175 w 7115175"/>
              <a:gd name="connsiteY2-28" fmla="*/ 0 h 6858000"/>
              <a:gd name="connsiteX3-29" fmla="*/ 7115175 w 7115175"/>
              <a:gd name="connsiteY3-30" fmla="*/ 6858000 h 6858000"/>
              <a:gd name="connsiteX4-31" fmla="*/ 1533526 w 7115175"/>
              <a:gd name="connsiteY4-32" fmla="*/ 6848475 h 6858000"/>
              <a:gd name="connsiteX5-33" fmla="*/ 10287 w 7115175"/>
              <a:gd name="connsiteY5-34" fmla="*/ 6858000 h 6858000"/>
              <a:gd name="connsiteX6-35" fmla="*/ 0 w 7115175"/>
              <a:gd name="connsiteY6-36" fmla="*/ 5048250 h 6858000"/>
              <a:gd name="connsiteX7" fmla="*/ 10287 w 7115175"/>
              <a:gd name="connsiteY7" fmla="*/ 0 h 6858000"/>
              <a:gd name="connsiteX0-37" fmla="*/ 10287 w 7115175"/>
              <a:gd name="connsiteY0-38" fmla="*/ 0 h 6858000"/>
              <a:gd name="connsiteX1-39" fmla="*/ 5705475 w 7115175"/>
              <a:gd name="connsiteY1-40" fmla="*/ 0 h 6858000"/>
              <a:gd name="connsiteX2-41" fmla="*/ 7115175 w 7115175"/>
              <a:gd name="connsiteY2-42" fmla="*/ 0 h 6858000"/>
              <a:gd name="connsiteX3-43" fmla="*/ 7115175 w 7115175"/>
              <a:gd name="connsiteY3-44" fmla="*/ 6858000 h 6858000"/>
              <a:gd name="connsiteX4-45" fmla="*/ 1533526 w 7115175"/>
              <a:gd name="connsiteY4-46" fmla="*/ 6848475 h 6858000"/>
              <a:gd name="connsiteX5-47" fmla="*/ 0 w 7115175"/>
              <a:gd name="connsiteY5-48" fmla="*/ 5048250 h 6858000"/>
              <a:gd name="connsiteX6-49" fmla="*/ 10287 w 7115175"/>
              <a:gd name="connsiteY6-50" fmla="*/ 0 h 6858000"/>
              <a:gd name="connsiteX0-51" fmla="*/ 0 w 7115175"/>
              <a:gd name="connsiteY0-52" fmla="*/ 5048250 h 6858000"/>
              <a:gd name="connsiteX1-53" fmla="*/ 5705475 w 7115175"/>
              <a:gd name="connsiteY1-54" fmla="*/ 0 h 6858000"/>
              <a:gd name="connsiteX2-55" fmla="*/ 7115175 w 7115175"/>
              <a:gd name="connsiteY2-56" fmla="*/ 0 h 6858000"/>
              <a:gd name="connsiteX3-57" fmla="*/ 7115175 w 7115175"/>
              <a:gd name="connsiteY3-58" fmla="*/ 6858000 h 6858000"/>
              <a:gd name="connsiteX4-59" fmla="*/ 1533526 w 7115175"/>
              <a:gd name="connsiteY4-60" fmla="*/ 6848475 h 6858000"/>
              <a:gd name="connsiteX5-61" fmla="*/ 0 w 7115175"/>
              <a:gd name="connsiteY5-62" fmla="*/ 5048250 h 6858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-1" fmla="*/ 0 w 3571875"/>
              <a:gd name="connsiteY0-2" fmla="*/ 1809750 h 1809750"/>
              <a:gd name="connsiteX1-3" fmla="*/ 1895475 w 3571875"/>
              <a:gd name="connsiteY1-4" fmla="*/ 0 h 1809750"/>
              <a:gd name="connsiteX2-5" fmla="*/ 3571875 w 3571875"/>
              <a:gd name="connsiteY2-6" fmla="*/ 1809750 h 1809750"/>
              <a:gd name="connsiteX3-7" fmla="*/ 0 w 3571875"/>
              <a:gd name="connsiteY3-8" fmla="*/ 1809750 h 1809750"/>
              <a:gd name="connsiteX0-9" fmla="*/ 0 w 3571875"/>
              <a:gd name="connsiteY0-10" fmla="*/ 1809750 h 1809750"/>
              <a:gd name="connsiteX1-11" fmla="*/ 2038350 w 3571875"/>
              <a:gd name="connsiteY1-12" fmla="*/ 0 h 1809750"/>
              <a:gd name="connsiteX2-13" fmla="*/ 3571875 w 3571875"/>
              <a:gd name="connsiteY2-14" fmla="*/ 1809750 h 1809750"/>
              <a:gd name="connsiteX3-15" fmla="*/ 0 w 3571875"/>
              <a:gd name="connsiteY3-16" fmla="*/ 1809750 h 1809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A09B-A1D8-4DC3-A7DE-77AB32BBBF4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2610-7F2B-4035-B1E2-C6C8A8093486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-1" fmla="*/ 0 w 3571875"/>
              <a:gd name="connsiteY0-2" fmla="*/ 4210050 h 4210050"/>
              <a:gd name="connsiteX1-3" fmla="*/ 0 w 3571875"/>
              <a:gd name="connsiteY1-4" fmla="*/ 0 h 4210050"/>
              <a:gd name="connsiteX2-5" fmla="*/ 2028825 w 3571875"/>
              <a:gd name="connsiteY2-6" fmla="*/ 2388394 h 4210050"/>
              <a:gd name="connsiteX3-7" fmla="*/ 3571875 w 3571875"/>
              <a:gd name="connsiteY3-8" fmla="*/ 4210050 h 4210050"/>
              <a:gd name="connsiteX4" fmla="*/ 0 w 3571875"/>
              <a:gd name="connsiteY4" fmla="*/ 4210050 h 4210050"/>
              <a:gd name="connsiteX0-9" fmla="*/ 0 w 3571875"/>
              <a:gd name="connsiteY0-10" fmla="*/ 4210050 h 4210050"/>
              <a:gd name="connsiteX1-11" fmla="*/ 0 w 3571875"/>
              <a:gd name="connsiteY1-12" fmla="*/ 0 h 4210050"/>
              <a:gd name="connsiteX2-13" fmla="*/ 2028825 w 3571875"/>
              <a:gd name="connsiteY2-14" fmla="*/ 2205038 h 4210050"/>
              <a:gd name="connsiteX3-15" fmla="*/ 3571875 w 3571875"/>
              <a:gd name="connsiteY3-16" fmla="*/ 4210050 h 4210050"/>
              <a:gd name="connsiteX4-17" fmla="*/ 0 w 3571875"/>
              <a:gd name="connsiteY4-18" fmla="*/ 4210050 h 4210050"/>
              <a:gd name="connsiteX0-19" fmla="*/ 0 w 3571875"/>
              <a:gd name="connsiteY0-20" fmla="*/ 4210050 h 4210050"/>
              <a:gd name="connsiteX1-21" fmla="*/ 0 w 3571875"/>
              <a:gd name="connsiteY1-22" fmla="*/ 0 h 4210050"/>
              <a:gd name="connsiteX2-23" fmla="*/ 2028825 w 3571875"/>
              <a:gd name="connsiteY2-24" fmla="*/ 2393157 h 4210050"/>
              <a:gd name="connsiteX3-25" fmla="*/ 3571875 w 3571875"/>
              <a:gd name="connsiteY3-26" fmla="*/ 4210050 h 4210050"/>
              <a:gd name="connsiteX4-27" fmla="*/ 0 w 3571875"/>
              <a:gd name="connsiteY4-28" fmla="*/ 4210050 h 4210050"/>
              <a:gd name="connsiteX0-29" fmla="*/ 0 w 3571875"/>
              <a:gd name="connsiteY0-30" fmla="*/ 4210050 h 4210050"/>
              <a:gd name="connsiteX1-31" fmla="*/ 0 w 3571875"/>
              <a:gd name="connsiteY1-32" fmla="*/ 0 h 4210050"/>
              <a:gd name="connsiteX2-33" fmla="*/ 2028825 w 3571875"/>
              <a:gd name="connsiteY2-34" fmla="*/ 2393157 h 4210050"/>
              <a:gd name="connsiteX3-35" fmla="*/ 3571875 w 3571875"/>
              <a:gd name="connsiteY3-36" fmla="*/ 4210050 h 4210050"/>
              <a:gd name="connsiteX4-37" fmla="*/ 0 w 3571875"/>
              <a:gd name="connsiteY4-38" fmla="*/ 4210050 h 4210050"/>
              <a:gd name="connsiteX0-39" fmla="*/ 0 w 3571875"/>
              <a:gd name="connsiteY0-40" fmla="*/ 4210050 h 4210050"/>
              <a:gd name="connsiteX1-41" fmla="*/ 0 w 3571875"/>
              <a:gd name="connsiteY1-42" fmla="*/ 0 h 4210050"/>
              <a:gd name="connsiteX2-43" fmla="*/ 2028825 w 3571875"/>
              <a:gd name="connsiteY2-44" fmla="*/ 2281238 h 4210050"/>
              <a:gd name="connsiteX3-45" fmla="*/ 3571875 w 3571875"/>
              <a:gd name="connsiteY3-46" fmla="*/ 4210050 h 4210050"/>
              <a:gd name="connsiteX4-47" fmla="*/ 0 w 3571875"/>
              <a:gd name="connsiteY4-48" fmla="*/ 4210050 h 4210050"/>
              <a:gd name="connsiteX0-49" fmla="*/ 0 w 3571875"/>
              <a:gd name="connsiteY0-50" fmla="*/ 4210050 h 4210050"/>
              <a:gd name="connsiteX1-51" fmla="*/ 0 w 3571875"/>
              <a:gd name="connsiteY1-52" fmla="*/ 0 h 4210050"/>
              <a:gd name="connsiteX2-53" fmla="*/ 2028825 w 3571875"/>
              <a:gd name="connsiteY2-54" fmla="*/ 2393157 h 4210050"/>
              <a:gd name="connsiteX3-55" fmla="*/ 3571875 w 3571875"/>
              <a:gd name="connsiteY3-56" fmla="*/ 4210050 h 4210050"/>
              <a:gd name="connsiteX4-57" fmla="*/ 0 w 3571875"/>
              <a:gd name="connsiteY4-58" fmla="*/ 4210050 h 4210050"/>
              <a:gd name="connsiteX0-59" fmla="*/ 0 w 3571875"/>
              <a:gd name="connsiteY0-60" fmla="*/ 4210050 h 4210050"/>
              <a:gd name="connsiteX1-61" fmla="*/ 0 w 3571875"/>
              <a:gd name="connsiteY1-62" fmla="*/ 0 h 4210050"/>
              <a:gd name="connsiteX2-63" fmla="*/ 2028825 w 3571875"/>
              <a:gd name="connsiteY2-64" fmla="*/ 2393157 h 4210050"/>
              <a:gd name="connsiteX3-65" fmla="*/ 3571875 w 3571875"/>
              <a:gd name="connsiteY3-66" fmla="*/ 4210050 h 4210050"/>
              <a:gd name="connsiteX4-67" fmla="*/ 0 w 3571875"/>
              <a:gd name="connsiteY4-68" fmla="*/ 4210050 h 4210050"/>
              <a:gd name="connsiteX0-69" fmla="*/ 0 w 3571875"/>
              <a:gd name="connsiteY0-70" fmla="*/ 4210050 h 4210050"/>
              <a:gd name="connsiteX1-71" fmla="*/ 0 w 3571875"/>
              <a:gd name="connsiteY1-72" fmla="*/ 0 h 4210050"/>
              <a:gd name="connsiteX2-73" fmla="*/ 2076450 w 3571875"/>
              <a:gd name="connsiteY2-74" fmla="*/ 2274094 h 4210050"/>
              <a:gd name="connsiteX3-75" fmla="*/ 3571875 w 3571875"/>
              <a:gd name="connsiteY3-76" fmla="*/ 4210050 h 4210050"/>
              <a:gd name="connsiteX4-77" fmla="*/ 0 w 3571875"/>
              <a:gd name="connsiteY4-78" fmla="*/ 4210050 h 4210050"/>
              <a:gd name="connsiteX0-79" fmla="*/ 0 w 3571875"/>
              <a:gd name="connsiteY0-80" fmla="*/ 4210050 h 4210050"/>
              <a:gd name="connsiteX1-81" fmla="*/ 0 w 3571875"/>
              <a:gd name="connsiteY1-82" fmla="*/ 0 h 4210050"/>
              <a:gd name="connsiteX2-83" fmla="*/ 2245519 w 3571875"/>
              <a:gd name="connsiteY2-84" fmla="*/ 2405063 h 4210050"/>
              <a:gd name="connsiteX3-85" fmla="*/ 3571875 w 3571875"/>
              <a:gd name="connsiteY3-86" fmla="*/ 4210050 h 4210050"/>
              <a:gd name="connsiteX4-87" fmla="*/ 0 w 3571875"/>
              <a:gd name="connsiteY4-88" fmla="*/ 4210050 h 4210050"/>
              <a:gd name="connsiteX0-89" fmla="*/ 0 w 3571875"/>
              <a:gd name="connsiteY0-90" fmla="*/ 4210050 h 4210050"/>
              <a:gd name="connsiteX1-91" fmla="*/ 0 w 3571875"/>
              <a:gd name="connsiteY1-92" fmla="*/ 0 h 4210050"/>
              <a:gd name="connsiteX2-93" fmla="*/ 2038350 w 3571875"/>
              <a:gd name="connsiteY2-94" fmla="*/ 2405063 h 4210050"/>
              <a:gd name="connsiteX3-95" fmla="*/ 3571875 w 3571875"/>
              <a:gd name="connsiteY3-96" fmla="*/ 4210050 h 4210050"/>
              <a:gd name="connsiteX4-97" fmla="*/ 0 w 3571875"/>
              <a:gd name="connsiteY4-98" fmla="*/ 4210050 h 4210050"/>
              <a:gd name="connsiteX0-99" fmla="*/ 0 w 3571875"/>
              <a:gd name="connsiteY0-100" fmla="*/ 2433637 h 2433637"/>
              <a:gd name="connsiteX1-101" fmla="*/ 257175 w 3571875"/>
              <a:gd name="connsiteY1-102" fmla="*/ 0 h 2433637"/>
              <a:gd name="connsiteX2-103" fmla="*/ 2038350 w 3571875"/>
              <a:gd name="connsiteY2-104" fmla="*/ 628650 h 2433637"/>
              <a:gd name="connsiteX3-105" fmla="*/ 3571875 w 3571875"/>
              <a:gd name="connsiteY3-106" fmla="*/ 2433637 h 2433637"/>
              <a:gd name="connsiteX4-107" fmla="*/ 0 w 3571875"/>
              <a:gd name="connsiteY4-108" fmla="*/ 2433637 h 2433637"/>
              <a:gd name="connsiteX0-109" fmla="*/ 2382 w 3574257"/>
              <a:gd name="connsiteY0-110" fmla="*/ 1807368 h 1807368"/>
              <a:gd name="connsiteX1-111" fmla="*/ 0 w 3574257"/>
              <a:gd name="connsiteY1-112" fmla="*/ 0 h 1807368"/>
              <a:gd name="connsiteX2-113" fmla="*/ 2040732 w 3574257"/>
              <a:gd name="connsiteY2-114" fmla="*/ 2381 h 1807368"/>
              <a:gd name="connsiteX3-115" fmla="*/ 3574257 w 3574257"/>
              <a:gd name="connsiteY3-116" fmla="*/ 1807368 h 1807368"/>
              <a:gd name="connsiteX4-117" fmla="*/ 2382 w 3574257"/>
              <a:gd name="connsiteY4-118" fmla="*/ 1807368 h 1807368"/>
              <a:gd name="connsiteX0-119" fmla="*/ 2382 w 3574257"/>
              <a:gd name="connsiteY0-120" fmla="*/ 1807368 h 1807368"/>
              <a:gd name="connsiteX1-121" fmla="*/ 0 w 3574257"/>
              <a:gd name="connsiteY1-122" fmla="*/ 0 h 1807368"/>
              <a:gd name="connsiteX2-123" fmla="*/ 1924051 w 3574257"/>
              <a:gd name="connsiteY2-124" fmla="*/ 307181 h 1807368"/>
              <a:gd name="connsiteX3-125" fmla="*/ 3574257 w 3574257"/>
              <a:gd name="connsiteY3-126" fmla="*/ 1807368 h 1807368"/>
              <a:gd name="connsiteX4-127" fmla="*/ 2382 w 3574257"/>
              <a:gd name="connsiteY4-128" fmla="*/ 1807368 h 1807368"/>
              <a:gd name="connsiteX0-129" fmla="*/ 2382 w 3574257"/>
              <a:gd name="connsiteY0-130" fmla="*/ 1809749 h 1809749"/>
              <a:gd name="connsiteX1-131" fmla="*/ 0 w 3574257"/>
              <a:gd name="connsiteY1-132" fmla="*/ 2381 h 1809749"/>
              <a:gd name="connsiteX2-133" fmla="*/ 2038351 w 3574257"/>
              <a:gd name="connsiteY2-134" fmla="*/ 0 h 1809749"/>
              <a:gd name="connsiteX3-135" fmla="*/ 3574257 w 3574257"/>
              <a:gd name="connsiteY3-136" fmla="*/ 1809749 h 1809749"/>
              <a:gd name="connsiteX4-137" fmla="*/ 2382 w 3574257"/>
              <a:gd name="connsiteY4-138" fmla="*/ 1809749 h 1809749"/>
              <a:gd name="connsiteX0-139" fmla="*/ 2382 w 3574257"/>
              <a:gd name="connsiteY0-140" fmla="*/ 1807368 h 1807368"/>
              <a:gd name="connsiteX1-141" fmla="*/ 0 w 3574257"/>
              <a:gd name="connsiteY1-142" fmla="*/ 0 h 1807368"/>
              <a:gd name="connsiteX2-143" fmla="*/ 1640682 w 3574257"/>
              <a:gd name="connsiteY2-144" fmla="*/ 450057 h 1807368"/>
              <a:gd name="connsiteX3-145" fmla="*/ 3574257 w 3574257"/>
              <a:gd name="connsiteY3-146" fmla="*/ 1807368 h 1807368"/>
              <a:gd name="connsiteX4-147" fmla="*/ 2382 w 3574257"/>
              <a:gd name="connsiteY4-148" fmla="*/ 1807368 h 1807368"/>
              <a:gd name="connsiteX0-149" fmla="*/ 2382 w 3574257"/>
              <a:gd name="connsiteY0-150" fmla="*/ 1809749 h 1809749"/>
              <a:gd name="connsiteX1-151" fmla="*/ 0 w 3574257"/>
              <a:gd name="connsiteY1-152" fmla="*/ 2381 h 1809749"/>
              <a:gd name="connsiteX2-153" fmla="*/ 2038351 w 3574257"/>
              <a:gd name="connsiteY2-154" fmla="*/ 0 h 1809749"/>
              <a:gd name="connsiteX3-155" fmla="*/ 3574257 w 3574257"/>
              <a:gd name="connsiteY3-156" fmla="*/ 1809749 h 1809749"/>
              <a:gd name="connsiteX4-157" fmla="*/ 2382 w 3574257"/>
              <a:gd name="connsiteY4-158" fmla="*/ 1809749 h 1809749"/>
              <a:gd name="connsiteX0-159" fmla="*/ 2382 w 3574257"/>
              <a:gd name="connsiteY0-160" fmla="*/ 1807368 h 1807368"/>
              <a:gd name="connsiteX1-161" fmla="*/ 0 w 3574257"/>
              <a:gd name="connsiteY1-162" fmla="*/ 0 h 1807368"/>
              <a:gd name="connsiteX2-163" fmla="*/ 1657351 w 3574257"/>
              <a:gd name="connsiteY2-164" fmla="*/ 230982 h 1807368"/>
              <a:gd name="connsiteX3-165" fmla="*/ 3574257 w 3574257"/>
              <a:gd name="connsiteY3-166" fmla="*/ 1807368 h 1807368"/>
              <a:gd name="connsiteX4-167" fmla="*/ 2382 w 3574257"/>
              <a:gd name="connsiteY4-168" fmla="*/ 1807368 h 1807368"/>
              <a:gd name="connsiteX0-169" fmla="*/ 2382 w 3574257"/>
              <a:gd name="connsiteY0-170" fmla="*/ 1807368 h 1807368"/>
              <a:gd name="connsiteX1-171" fmla="*/ 0 w 3574257"/>
              <a:gd name="connsiteY1-172" fmla="*/ 0 h 1807368"/>
              <a:gd name="connsiteX2-173" fmla="*/ 2040732 w 3574257"/>
              <a:gd name="connsiteY2-174" fmla="*/ 2382 h 1807368"/>
              <a:gd name="connsiteX3-175" fmla="*/ 3574257 w 3574257"/>
              <a:gd name="connsiteY3-176" fmla="*/ 1807368 h 1807368"/>
              <a:gd name="connsiteX4-177" fmla="*/ 2382 w 3574257"/>
              <a:gd name="connsiteY4-178" fmla="*/ 1807368 h 1807368"/>
              <a:gd name="connsiteX0-179" fmla="*/ 2382 w 3574257"/>
              <a:gd name="connsiteY0-180" fmla="*/ 1807368 h 1807368"/>
              <a:gd name="connsiteX1-181" fmla="*/ 0 w 3574257"/>
              <a:gd name="connsiteY1-182" fmla="*/ 0 h 1807368"/>
              <a:gd name="connsiteX2-183" fmla="*/ 1774032 w 3574257"/>
              <a:gd name="connsiteY2-184" fmla="*/ 161925 h 1807368"/>
              <a:gd name="connsiteX3-185" fmla="*/ 3574257 w 3574257"/>
              <a:gd name="connsiteY3-186" fmla="*/ 1807368 h 1807368"/>
              <a:gd name="connsiteX4-187" fmla="*/ 2382 w 3574257"/>
              <a:gd name="connsiteY4-188" fmla="*/ 1807368 h 1807368"/>
              <a:gd name="connsiteX0-189" fmla="*/ 2382 w 3574257"/>
              <a:gd name="connsiteY0-190" fmla="*/ 1807368 h 1807368"/>
              <a:gd name="connsiteX1-191" fmla="*/ 0 w 3574257"/>
              <a:gd name="connsiteY1-192" fmla="*/ 0 h 1807368"/>
              <a:gd name="connsiteX2-193" fmla="*/ 1969294 w 3574257"/>
              <a:gd name="connsiteY2-194" fmla="*/ 21432 h 1807368"/>
              <a:gd name="connsiteX3-195" fmla="*/ 3574257 w 3574257"/>
              <a:gd name="connsiteY3-196" fmla="*/ 1807368 h 1807368"/>
              <a:gd name="connsiteX4-197" fmla="*/ 2382 w 3574257"/>
              <a:gd name="connsiteY4-198" fmla="*/ 1807368 h 1807368"/>
              <a:gd name="connsiteX0-199" fmla="*/ 2382 w 3574257"/>
              <a:gd name="connsiteY0-200" fmla="*/ 1807368 h 1807368"/>
              <a:gd name="connsiteX1-201" fmla="*/ 0 w 3574257"/>
              <a:gd name="connsiteY1-202" fmla="*/ 0 h 1807368"/>
              <a:gd name="connsiteX2-203" fmla="*/ 1819275 w 3574257"/>
              <a:gd name="connsiteY2-204" fmla="*/ 200026 h 1807368"/>
              <a:gd name="connsiteX3-205" fmla="*/ 3574257 w 3574257"/>
              <a:gd name="connsiteY3-206" fmla="*/ 1807368 h 1807368"/>
              <a:gd name="connsiteX4-207" fmla="*/ 2382 w 3574257"/>
              <a:gd name="connsiteY4-208" fmla="*/ 1807368 h 1807368"/>
              <a:gd name="connsiteX0-209" fmla="*/ 2382 w 3574257"/>
              <a:gd name="connsiteY0-210" fmla="*/ 1807368 h 1807368"/>
              <a:gd name="connsiteX1-211" fmla="*/ 0 w 3574257"/>
              <a:gd name="connsiteY1-212" fmla="*/ 0 h 1807368"/>
              <a:gd name="connsiteX2-213" fmla="*/ 2045494 w 3574257"/>
              <a:gd name="connsiteY2-214" fmla="*/ 1 h 1807368"/>
              <a:gd name="connsiteX3-215" fmla="*/ 3574257 w 3574257"/>
              <a:gd name="connsiteY3-216" fmla="*/ 1807368 h 1807368"/>
              <a:gd name="connsiteX4-217" fmla="*/ 2382 w 3574257"/>
              <a:gd name="connsiteY4-218" fmla="*/ 1807368 h 180736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-1" fmla="*/ 0 w 3112294"/>
              <a:gd name="connsiteY0-2" fmla="*/ 2019301 h 2083594"/>
              <a:gd name="connsiteX1-3" fmla="*/ 2793206 w 3112294"/>
              <a:gd name="connsiteY1-4" fmla="*/ 0 h 2083594"/>
              <a:gd name="connsiteX2-5" fmla="*/ 3112294 w 3112294"/>
              <a:gd name="connsiteY2-6" fmla="*/ 80963 h 2083594"/>
              <a:gd name="connsiteX3-7" fmla="*/ 3112294 w 3112294"/>
              <a:gd name="connsiteY3-8" fmla="*/ 2083594 h 2083594"/>
              <a:gd name="connsiteX4-9" fmla="*/ 0 w 3112294"/>
              <a:gd name="connsiteY4-10" fmla="*/ 2019301 h 2083594"/>
              <a:gd name="connsiteX0-11" fmla="*/ 0 w 3345656"/>
              <a:gd name="connsiteY0-12" fmla="*/ 2097882 h 2097882"/>
              <a:gd name="connsiteX1-13" fmla="*/ 3026568 w 3345656"/>
              <a:gd name="connsiteY1-14" fmla="*/ 0 h 2097882"/>
              <a:gd name="connsiteX2-15" fmla="*/ 3345656 w 3345656"/>
              <a:gd name="connsiteY2-16" fmla="*/ 80963 h 2097882"/>
              <a:gd name="connsiteX3-17" fmla="*/ 3345656 w 3345656"/>
              <a:gd name="connsiteY3-18" fmla="*/ 2083594 h 2097882"/>
              <a:gd name="connsiteX4-19" fmla="*/ 0 w 3345656"/>
              <a:gd name="connsiteY4-20" fmla="*/ 2097882 h 2097882"/>
              <a:gd name="connsiteX0-21" fmla="*/ 0 w 2800350"/>
              <a:gd name="connsiteY0-22" fmla="*/ 1935957 h 2083594"/>
              <a:gd name="connsiteX1-23" fmla="*/ 2481262 w 2800350"/>
              <a:gd name="connsiteY1-24" fmla="*/ 0 h 2083594"/>
              <a:gd name="connsiteX2-25" fmla="*/ 2800350 w 2800350"/>
              <a:gd name="connsiteY2-26" fmla="*/ 80963 h 2083594"/>
              <a:gd name="connsiteX3-27" fmla="*/ 2800350 w 2800350"/>
              <a:gd name="connsiteY3-28" fmla="*/ 2083594 h 2083594"/>
              <a:gd name="connsiteX4-29" fmla="*/ 0 w 2800350"/>
              <a:gd name="connsiteY4-30" fmla="*/ 1935957 h 2083594"/>
              <a:gd name="connsiteX0-31" fmla="*/ 0 w 3352800"/>
              <a:gd name="connsiteY0-32" fmla="*/ 2083594 h 2083594"/>
              <a:gd name="connsiteX1-33" fmla="*/ 3033712 w 3352800"/>
              <a:gd name="connsiteY1-34" fmla="*/ 0 h 2083594"/>
              <a:gd name="connsiteX2-35" fmla="*/ 3352800 w 3352800"/>
              <a:gd name="connsiteY2-36" fmla="*/ 80963 h 2083594"/>
              <a:gd name="connsiteX3-37" fmla="*/ 3352800 w 3352800"/>
              <a:gd name="connsiteY3-38" fmla="*/ 2083594 h 2083594"/>
              <a:gd name="connsiteX4-39" fmla="*/ 0 w 3352800"/>
              <a:gd name="connsiteY4-40" fmla="*/ 2083594 h 2083594"/>
              <a:gd name="connsiteX0-41" fmla="*/ 0 w 3352800"/>
              <a:gd name="connsiteY0-42" fmla="*/ 2002631 h 2002631"/>
              <a:gd name="connsiteX1-43" fmla="*/ 3033712 w 3352800"/>
              <a:gd name="connsiteY1-44" fmla="*/ 157162 h 2002631"/>
              <a:gd name="connsiteX2-45" fmla="*/ 3352800 w 3352800"/>
              <a:gd name="connsiteY2-46" fmla="*/ 0 h 2002631"/>
              <a:gd name="connsiteX3-47" fmla="*/ 3352800 w 3352800"/>
              <a:gd name="connsiteY3-48" fmla="*/ 2002631 h 2002631"/>
              <a:gd name="connsiteX4-49" fmla="*/ 0 w 3352800"/>
              <a:gd name="connsiteY4-50" fmla="*/ 2002631 h 2002631"/>
              <a:gd name="connsiteX0-51" fmla="*/ 0 w 3352800"/>
              <a:gd name="connsiteY0-52" fmla="*/ 2002631 h 2002631"/>
              <a:gd name="connsiteX1-53" fmla="*/ 2988469 w 3352800"/>
              <a:gd name="connsiteY1-54" fmla="*/ 59530 h 2002631"/>
              <a:gd name="connsiteX2-55" fmla="*/ 3352800 w 3352800"/>
              <a:gd name="connsiteY2-56" fmla="*/ 0 h 2002631"/>
              <a:gd name="connsiteX3-57" fmla="*/ 3352800 w 3352800"/>
              <a:gd name="connsiteY3-58" fmla="*/ 2002631 h 2002631"/>
              <a:gd name="connsiteX4-59" fmla="*/ 0 w 3352800"/>
              <a:gd name="connsiteY4-60" fmla="*/ 2002631 h 2002631"/>
              <a:gd name="connsiteX0-61" fmla="*/ 0 w 3352800"/>
              <a:gd name="connsiteY0-62" fmla="*/ 2002631 h 2002631"/>
              <a:gd name="connsiteX1-63" fmla="*/ 2833966 w 3352800"/>
              <a:gd name="connsiteY1-64" fmla="*/ 425 h 2002631"/>
              <a:gd name="connsiteX2-65" fmla="*/ 3352800 w 3352800"/>
              <a:gd name="connsiteY2-66" fmla="*/ 0 h 2002631"/>
              <a:gd name="connsiteX3-67" fmla="*/ 3352800 w 3352800"/>
              <a:gd name="connsiteY3-68" fmla="*/ 2002631 h 2002631"/>
              <a:gd name="connsiteX4-69" fmla="*/ 0 w 3352800"/>
              <a:gd name="connsiteY4-70" fmla="*/ 2002631 h 2002631"/>
              <a:gd name="connsiteX0-71" fmla="*/ 0 w 3352800"/>
              <a:gd name="connsiteY0-72" fmla="*/ 2002631 h 2002631"/>
              <a:gd name="connsiteX1-73" fmla="*/ 2845314 w 3352800"/>
              <a:gd name="connsiteY1-74" fmla="*/ 12246 h 2002631"/>
              <a:gd name="connsiteX2-75" fmla="*/ 3352800 w 3352800"/>
              <a:gd name="connsiteY2-76" fmla="*/ 0 h 2002631"/>
              <a:gd name="connsiteX3-77" fmla="*/ 3352800 w 3352800"/>
              <a:gd name="connsiteY3-78" fmla="*/ 2002631 h 2002631"/>
              <a:gd name="connsiteX4-79" fmla="*/ 0 w 3352800"/>
              <a:gd name="connsiteY4-80" fmla="*/ 2002631 h 2002631"/>
              <a:gd name="connsiteX0-81" fmla="*/ 0 w 3352800"/>
              <a:gd name="connsiteY0-82" fmla="*/ 2002631 h 2002631"/>
              <a:gd name="connsiteX1-83" fmla="*/ 2834839 w 3352800"/>
              <a:gd name="connsiteY1-84" fmla="*/ 425 h 2002631"/>
              <a:gd name="connsiteX2-85" fmla="*/ 3352800 w 3352800"/>
              <a:gd name="connsiteY2-86" fmla="*/ 0 h 2002631"/>
              <a:gd name="connsiteX3-87" fmla="*/ 3352800 w 3352800"/>
              <a:gd name="connsiteY3-88" fmla="*/ 2002631 h 2002631"/>
              <a:gd name="connsiteX4-89" fmla="*/ 0 w 3352800"/>
              <a:gd name="connsiteY4-90" fmla="*/ 2002631 h 2002631"/>
              <a:gd name="connsiteX0-91" fmla="*/ 0 w 3352800"/>
              <a:gd name="connsiteY0-92" fmla="*/ 2002631 h 2002631"/>
              <a:gd name="connsiteX1-93" fmla="*/ 2875865 w 3352800"/>
              <a:gd name="connsiteY1-94" fmla="*/ 81782 h 2002631"/>
              <a:gd name="connsiteX2-95" fmla="*/ 3352800 w 3352800"/>
              <a:gd name="connsiteY2-96" fmla="*/ 0 h 2002631"/>
              <a:gd name="connsiteX3-97" fmla="*/ 3352800 w 3352800"/>
              <a:gd name="connsiteY3-98" fmla="*/ 2002631 h 2002631"/>
              <a:gd name="connsiteX4-99" fmla="*/ 0 w 3352800"/>
              <a:gd name="connsiteY4-100" fmla="*/ 2002631 h 2002631"/>
              <a:gd name="connsiteX0-101" fmla="*/ 0 w 3352800"/>
              <a:gd name="connsiteY0-102" fmla="*/ 2002901 h 2002901"/>
              <a:gd name="connsiteX1-103" fmla="*/ 2836585 w 3352800"/>
              <a:gd name="connsiteY1-104" fmla="*/ 0 h 2002901"/>
              <a:gd name="connsiteX2-105" fmla="*/ 3352800 w 3352800"/>
              <a:gd name="connsiteY2-106" fmla="*/ 270 h 2002901"/>
              <a:gd name="connsiteX3-107" fmla="*/ 3352800 w 3352800"/>
              <a:gd name="connsiteY3-108" fmla="*/ 2002901 h 2002901"/>
              <a:gd name="connsiteX4-109" fmla="*/ 0 w 3352800"/>
              <a:gd name="connsiteY4-110" fmla="*/ 2002901 h 2002901"/>
              <a:gd name="connsiteX0-111" fmla="*/ 0 w 3352800"/>
              <a:gd name="connsiteY0-112" fmla="*/ 2002631 h 2002631"/>
              <a:gd name="connsiteX1-113" fmla="*/ 754045 w 3352800"/>
              <a:gd name="connsiteY1-114" fmla="*/ 1468326 h 2002631"/>
              <a:gd name="connsiteX2-115" fmla="*/ 3352800 w 3352800"/>
              <a:gd name="connsiteY2-116" fmla="*/ 0 h 2002631"/>
              <a:gd name="connsiteX3-117" fmla="*/ 3352800 w 3352800"/>
              <a:gd name="connsiteY3-118" fmla="*/ 2002631 h 2002631"/>
              <a:gd name="connsiteX4-119" fmla="*/ 0 w 3352800"/>
              <a:gd name="connsiteY4-120" fmla="*/ 2002631 h 2002631"/>
              <a:gd name="connsiteX0-121" fmla="*/ 0 w 3352800"/>
              <a:gd name="connsiteY0-122" fmla="*/ 534305 h 534305"/>
              <a:gd name="connsiteX1-123" fmla="*/ 754045 w 3352800"/>
              <a:gd name="connsiteY1-124" fmla="*/ 0 h 534305"/>
              <a:gd name="connsiteX2-125" fmla="*/ 3352800 w 3352800"/>
              <a:gd name="connsiteY2-126" fmla="*/ 7687 h 534305"/>
              <a:gd name="connsiteX3-127" fmla="*/ 3352800 w 3352800"/>
              <a:gd name="connsiteY3-128" fmla="*/ 534305 h 534305"/>
              <a:gd name="connsiteX4-129" fmla="*/ 0 w 3352800"/>
              <a:gd name="connsiteY4-130" fmla="*/ 534305 h 534305"/>
              <a:gd name="connsiteX0-131" fmla="*/ 0 w 3352800"/>
              <a:gd name="connsiteY0-132" fmla="*/ 534305 h 534305"/>
              <a:gd name="connsiteX1-133" fmla="*/ 754045 w 3352800"/>
              <a:gd name="connsiteY1-134" fmla="*/ 0 h 534305"/>
              <a:gd name="connsiteX2-135" fmla="*/ 3352800 w 3352800"/>
              <a:gd name="connsiteY2-136" fmla="*/ 7687 h 534305"/>
              <a:gd name="connsiteX3-137" fmla="*/ 3352800 w 3352800"/>
              <a:gd name="connsiteY3-138" fmla="*/ 534305 h 534305"/>
              <a:gd name="connsiteX4-139" fmla="*/ 0 w 3352800"/>
              <a:gd name="connsiteY4-140" fmla="*/ 534305 h 534305"/>
              <a:gd name="connsiteX0-141" fmla="*/ 0 w 3352800"/>
              <a:gd name="connsiteY0-142" fmla="*/ 526618 h 526618"/>
              <a:gd name="connsiteX1-143" fmla="*/ 980611 w 3352800"/>
              <a:gd name="connsiteY1-144" fmla="*/ 93681 h 526618"/>
              <a:gd name="connsiteX2-145" fmla="*/ 3352800 w 3352800"/>
              <a:gd name="connsiteY2-146" fmla="*/ 0 h 526618"/>
              <a:gd name="connsiteX3-147" fmla="*/ 3352800 w 3352800"/>
              <a:gd name="connsiteY3-148" fmla="*/ 526618 h 526618"/>
              <a:gd name="connsiteX4-149" fmla="*/ 0 w 3352800"/>
              <a:gd name="connsiteY4-150" fmla="*/ 526618 h 526618"/>
              <a:gd name="connsiteX0-151" fmla="*/ 0 w 3352800"/>
              <a:gd name="connsiteY0-152" fmla="*/ 526888 h 526888"/>
              <a:gd name="connsiteX1-153" fmla="*/ 744735 w 3352800"/>
              <a:gd name="connsiteY1-154" fmla="*/ 0 h 526888"/>
              <a:gd name="connsiteX2-155" fmla="*/ 3352800 w 3352800"/>
              <a:gd name="connsiteY2-156" fmla="*/ 270 h 526888"/>
              <a:gd name="connsiteX3-157" fmla="*/ 3352800 w 3352800"/>
              <a:gd name="connsiteY3-158" fmla="*/ 526888 h 526888"/>
              <a:gd name="connsiteX4-159" fmla="*/ 0 w 3352800"/>
              <a:gd name="connsiteY4-160" fmla="*/ 526888 h 526888"/>
              <a:gd name="connsiteX0-161" fmla="*/ 0 w 3352800"/>
              <a:gd name="connsiteY0-162" fmla="*/ 526618 h 526618"/>
              <a:gd name="connsiteX1-163" fmla="*/ 811948 w 3352800"/>
              <a:gd name="connsiteY1-164" fmla="*/ 60921 h 526618"/>
              <a:gd name="connsiteX2-165" fmla="*/ 3352800 w 3352800"/>
              <a:gd name="connsiteY2-166" fmla="*/ 0 h 526618"/>
              <a:gd name="connsiteX3-167" fmla="*/ 3352800 w 3352800"/>
              <a:gd name="connsiteY3-168" fmla="*/ 526618 h 526618"/>
              <a:gd name="connsiteX4-169" fmla="*/ 0 w 3352800"/>
              <a:gd name="connsiteY4-170" fmla="*/ 526618 h 526618"/>
              <a:gd name="connsiteX0-171" fmla="*/ 0 w 3352800"/>
              <a:gd name="connsiteY0-172" fmla="*/ 527584 h 527584"/>
              <a:gd name="connsiteX1-173" fmla="*/ 751718 w 3352800"/>
              <a:gd name="connsiteY1-174" fmla="*/ 0 h 527584"/>
              <a:gd name="connsiteX2-175" fmla="*/ 3352800 w 3352800"/>
              <a:gd name="connsiteY2-176" fmla="*/ 966 h 527584"/>
              <a:gd name="connsiteX3-177" fmla="*/ 3352800 w 3352800"/>
              <a:gd name="connsiteY3-178" fmla="*/ 527584 h 527584"/>
              <a:gd name="connsiteX4-179" fmla="*/ 0 w 3352800"/>
              <a:gd name="connsiteY4-180" fmla="*/ 527584 h 527584"/>
              <a:gd name="connsiteX0-181" fmla="*/ 0 w 3352800"/>
              <a:gd name="connsiteY0-182" fmla="*/ 527584 h 527584"/>
              <a:gd name="connsiteX1-183" fmla="*/ 751718 w 3352800"/>
              <a:gd name="connsiteY1-184" fmla="*/ 0 h 527584"/>
              <a:gd name="connsiteX2-185" fmla="*/ 3241069 w 3352800"/>
              <a:gd name="connsiteY2-186" fmla="*/ 94144 h 527584"/>
              <a:gd name="connsiteX3-187" fmla="*/ 3352800 w 3352800"/>
              <a:gd name="connsiteY3-188" fmla="*/ 527584 h 527584"/>
              <a:gd name="connsiteX4-189" fmla="*/ 0 w 3352800"/>
              <a:gd name="connsiteY4-190" fmla="*/ 527584 h 527584"/>
              <a:gd name="connsiteX0-191" fmla="*/ 0 w 3352800"/>
              <a:gd name="connsiteY0-192" fmla="*/ 527584 h 527584"/>
              <a:gd name="connsiteX1-193" fmla="*/ 751718 w 3352800"/>
              <a:gd name="connsiteY1-194" fmla="*/ 0 h 527584"/>
              <a:gd name="connsiteX2-195" fmla="*/ 3352800 w 3352800"/>
              <a:gd name="connsiteY2-196" fmla="*/ 271 h 527584"/>
              <a:gd name="connsiteX3-197" fmla="*/ 3352800 w 3352800"/>
              <a:gd name="connsiteY3-198" fmla="*/ 527584 h 527584"/>
              <a:gd name="connsiteX4-199" fmla="*/ 0 w 3352800"/>
              <a:gd name="connsiteY4-200" fmla="*/ 527584 h 527584"/>
              <a:gd name="connsiteX0-201" fmla="*/ 0 w 3352800"/>
              <a:gd name="connsiteY0-202" fmla="*/ 527313 h 527313"/>
              <a:gd name="connsiteX1-203" fmla="*/ 900984 w 3352800"/>
              <a:gd name="connsiteY1-204" fmla="*/ 97774 h 527313"/>
              <a:gd name="connsiteX2-205" fmla="*/ 3352800 w 3352800"/>
              <a:gd name="connsiteY2-206" fmla="*/ 0 h 527313"/>
              <a:gd name="connsiteX3-207" fmla="*/ 3352800 w 3352800"/>
              <a:gd name="connsiteY3-208" fmla="*/ 527313 h 527313"/>
              <a:gd name="connsiteX4-209" fmla="*/ 0 w 3352800"/>
              <a:gd name="connsiteY4-210" fmla="*/ 527313 h 527313"/>
              <a:gd name="connsiteX0-211" fmla="*/ 0 w 3352800"/>
              <a:gd name="connsiteY0-212" fmla="*/ 527584 h 527584"/>
              <a:gd name="connsiteX1-213" fmla="*/ 748227 w 3352800"/>
              <a:gd name="connsiteY1-214" fmla="*/ 0 h 527584"/>
              <a:gd name="connsiteX2-215" fmla="*/ 3352800 w 3352800"/>
              <a:gd name="connsiteY2-216" fmla="*/ 271 h 527584"/>
              <a:gd name="connsiteX3-217" fmla="*/ 3352800 w 3352800"/>
              <a:gd name="connsiteY3-218" fmla="*/ 527584 h 527584"/>
              <a:gd name="connsiteX4-219" fmla="*/ 0 w 3352800"/>
              <a:gd name="connsiteY4-220" fmla="*/ 527584 h 5275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966A09B-A1D8-4DC3-A7DE-77AB32BBBF4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F6E2610-7F2B-4035-B1E2-C6C8A8093486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anose="020B0604020202020204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990" indent="-173990" algn="l" defTabSz="914400" rtl="0" eaLnBrk="1" latinLnBrk="0" hangingPunct="1">
        <a:spcBef>
          <a:spcPts val="300"/>
        </a:spcBef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590" indent="-164465" algn="l" defTabSz="914400" rtl="0" eaLnBrk="1" latinLnBrk="0" hangingPunct="1">
        <a:spcBef>
          <a:spcPts val="300"/>
        </a:spcBef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1190" indent="-164465" algn="l" defTabSz="914400" rtl="0" eaLnBrk="1" latinLnBrk="0" hangingPunct="1">
        <a:spcBef>
          <a:spcPts val="300"/>
        </a:spcBef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790" indent="-173990" algn="l" defTabSz="914400" rtl="0" eaLnBrk="1" latinLnBrk="0" hangingPunct="1">
        <a:spcBef>
          <a:spcPts val="300"/>
        </a:spcBef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990" algn="l" defTabSz="914400" rtl="0" eaLnBrk="1" latinLnBrk="0" hangingPunct="1">
        <a:spcBef>
          <a:spcPts val="300"/>
        </a:spcBef>
        <a:buClr>
          <a:schemeClr val="accent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185" indent="-164465" algn="l" defTabSz="914400" rtl="0" eaLnBrk="1" latinLnBrk="0" hangingPunct="1">
        <a:spcBef>
          <a:spcPts val="300"/>
        </a:spcBef>
        <a:buClr>
          <a:schemeClr val="accent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785" indent="-164465" algn="l" defTabSz="914400" rtl="0" eaLnBrk="1" latinLnBrk="0" hangingPunct="1">
        <a:spcBef>
          <a:spcPts val="300"/>
        </a:spcBef>
        <a:buClr>
          <a:schemeClr val="accent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1970" indent="-164465" algn="l" defTabSz="914400" rtl="0" eaLnBrk="1" latinLnBrk="0" hangingPunct="1">
        <a:spcBef>
          <a:spcPts val="300"/>
        </a:spcBef>
        <a:buClr>
          <a:schemeClr val="accent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47917" y="1322046"/>
            <a:ext cx="7369791" cy="4614730"/>
          </a:xfrm>
        </p:spPr>
        <p:txBody>
          <a:bodyPr anchor="t"/>
          <a:lstStyle/>
          <a:p>
            <a:pPr algn="ctr"/>
            <a:br>
              <a:rPr lang="en-US" sz="4400" b="1" dirty="0" smtClean="0">
                <a:solidFill>
                  <a:srgbClr val="0070C0"/>
                </a:solidFill>
              </a:rPr>
            </a:br>
            <a:r>
              <a:rPr lang="en-US" sz="4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JETS REPORT</a:t>
            </a:r>
            <a:br>
              <a:rPr lang="en-US" sz="36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FROM PROVINCIAL WORKSHOP HELD AT CHINSALI GIRLS</a:t>
            </a:r>
            <a:br>
              <a:rPr lang="en-US" sz="36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20</a:t>
            </a:r>
            <a:r>
              <a:rPr lang="en-US" b="1" baseline="30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TH</a:t>
            </a:r>
            <a:r>
              <a:rPr lang="en-US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MARCH, 2017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9448" y="5029200"/>
            <a:ext cx="8146473" cy="111311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MWAPE EMMANUEL</a:t>
            </a:r>
            <a:endParaRPr lang="en-US" sz="2000" b="1" dirty="0"/>
          </a:p>
        </p:txBody>
      </p:sp>
      <p:pic>
        <p:nvPicPr>
          <p:cNvPr id="4" name="Picture 3" descr="D:\Documents and Settings\tukwiza tech\My Documents\My Pictures\JETS.png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27" y="626010"/>
            <a:ext cx="2448272" cy="2304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2103" y="95003"/>
            <a:ext cx="8761413" cy="843148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OFFICIAL OPENING BY PESO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1872" y="938151"/>
            <a:ext cx="8825659" cy="5106389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endParaRPr lang="en-US" sz="3600" dirty="0" smtClean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 smtClean="0">
                <a:latin typeface="Arial Black" panose="020B0A04020102020204" pitchFamily="34" charset="0"/>
              </a:rPr>
              <a:t>The meeting was graced by the PESO as the PEO went to Lusaka for a meeting.</a:t>
            </a:r>
            <a:endParaRPr lang="en-US" sz="3600" dirty="0" smtClean="0">
              <a:latin typeface="Arial Black" panose="020B0A040201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 smtClean="0">
                <a:latin typeface="Arial Black" panose="020B0A04020102020204" pitchFamily="34" charset="0"/>
              </a:rPr>
              <a:t>PESO said the PEO was not happy with the provincial performance in JETS last year i.e. Muchinga came 9</a:t>
            </a:r>
            <a:r>
              <a:rPr lang="en-US" sz="3600" baseline="30000" dirty="0" smtClean="0">
                <a:latin typeface="Arial Black" panose="020B0A04020102020204" pitchFamily="34" charset="0"/>
              </a:rPr>
              <a:t>th</a:t>
            </a:r>
            <a:r>
              <a:rPr lang="en-US" sz="3600" dirty="0" smtClean="0">
                <a:latin typeface="Arial Black" panose="020B0A04020102020204" pitchFamily="34" charset="0"/>
              </a:rPr>
              <a:t> during National Fair.</a:t>
            </a:r>
            <a:endParaRPr lang="en-US" sz="3600" dirty="0" smtClean="0">
              <a:latin typeface="Arial Black" panose="020B0A040201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 smtClean="0">
                <a:latin typeface="Arial Black" panose="020B0A04020102020204" pitchFamily="34" charset="0"/>
              </a:rPr>
              <a:t>She has however, given the province the last chance in which to improve JETS result.</a:t>
            </a:r>
            <a:endParaRPr lang="en-US" sz="3600" dirty="0" smtClean="0">
              <a:latin typeface="Arial Black" panose="020B0A040201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endParaRPr lang="en-US" sz="3600" dirty="0" smtClean="0"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5" name="Picture 4" descr="D:\Documents and Settings\tukwiza tech\My Documents\My Pictures\JETS.png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38" y="4329693"/>
            <a:ext cx="2448272" cy="2304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5425" y="261257"/>
            <a:ext cx="8761413" cy="950026"/>
          </a:xfrm>
        </p:spPr>
        <p:txBody>
          <a:bodyPr/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 </a:t>
            </a:r>
            <a:r>
              <a:rPr lang="en-US" sz="3600" dirty="0" smtClean="0">
                <a:latin typeface="Arial Black" panose="020B0A04020102020204" pitchFamily="34" charset="0"/>
              </a:rPr>
              <a:t>cont.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8560" y="1033153"/>
            <a:ext cx="8825659" cy="522529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600" dirty="0">
                <a:latin typeface="Arial Black" panose="020B0A04020102020204" pitchFamily="34" charset="0"/>
              </a:rPr>
              <a:t>He said planning is vital if the province was to meet its aspirations enshrined in the provincial theme for 2017 which </a:t>
            </a:r>
            <a:r>
              <a:rPr lang="en-US" sz="3600" dirty="0" smtClean="0">
                <a:latin typeface="Arial Black" panose="020B0A04020102020204" pitchFamily="34" charset="0"/>
              </a:rPr>
              <a:t>stated: </a:t>
            </a:r>
            <a:r>
              <a:rPr lang="en-US" sz="3600" i="1" dirty="0">
                <a:solidFill>
                  <a:srgbClr val="FF0000"/>
                </a:solidFill>
                <a:latin typeface="Arial Black" panose="020B0A04020102020204" pitchFamily="34" charset="0"/>
              </a:rPr>
              <a:t>“Year of increased commitment and accountability and better results for all</a:t>
            </a:r>
            <a:r>
              <a:rPr lang="en-US" sz="3600" dirty="0">
                <a:solidFill>
                  <a:srgbClr val="FF0000"/>
                </a:solidFill>
                <a:latin typeface="Arial Black" panose="020B0A04020102020204" pitchFamily="34" charset="0"/>
              </a:rPr>
              <a:t>”. </a:t>
            </a:r>
            <a:endParaRPr lang="en-US" sz="36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600" dirty="0" smtClean="0">
                <a:latin typeface="Arial Black" panose="020B0A04020102020204" pitchFamily="34" charset="0"/>
              </a:rPr>
              <a:t>JETS club patrons were told be committed and accountable for  JETS as opposed to just attending meetings and no implementation.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pic>
        <p:nvPicPr>
          <p:cNvPr id="4" name="Picture 3" descr="D:\Documents and Settings\tukwiza tech\My Documents\My Pictures\JETS.png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72" y="496327"/>
            <a:ext cx="2448272" cy="2304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2864" y="215307"/>
            <a:ext cx="8761413" cy="990341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Remarks by seso natural sciences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6539" y="1205648"/>
            <a:ext cx="9210661" cy="5652352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600" dirty="0" smtClean="0">
                <a:latin typeface="Arial Black" panose="020B0A04020102020204" pitchFamily="34" charset="0"/>
              </a:rPr>
              <a:t>The SESO, Mr</a:t>
            </a:r>
            <a:r>
              <a:rPr lang="en-US" sz="3600" dirty="0">
                <a:latin typeface="Arial Black" panose="020B0A04020102020204" pitchFamily="34" charset="0"/>
              </a:rPr>
              <a:t>. Silweya informed the house that this year’s JETs National theme was </a:t>
            </a:r>
            <a:r>
              <a:rPr lang="en-US" sz="3600" i="1" dirty="0">
                <a:solidFill>
                  <a:srgbClr val="0070C0"/>
                </a:solidFill>
                <a:latin typeface="Arial Black" panose="020B0A04020102020204" pitchFamily="34" charset="0"/>
              </a:rPr>
              <a:t>“meeting our country’s technological demands through user friendly innovations”.</a:t>
            </a:r>
            <a:r>
              <a:rPr lang="en-US" sz="3600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endParaRPr lang="en-US" sz="3600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600" dirty="0">
                <a:latin typeface="Arial Black" panose="020B0A04020102020204" pitchFamily="34" charset="0"/>
              </a:rPr>
              <a:t> </a:t>
            </a:r>
            <a:r>
              <a:rPr lang="en-US" sz="3600" dirty="0" smtClean="0">
                <a:latin typeface="Arial Black" panose="020B0A04020102020204" pitchFamily="34" charset="0"/>
              </a:rPr>
              <a:t>He also urged JETS club patrons to work extra hard as there were high expectation for them to take the province high.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pic>
        <p:nvPicPr>
          <p:cNvPr id="4" name="Picture 3" descr="D:\Documents and Settings\tukwiza tech\My Documents\My Pictures\JETS.png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67" y="215307"/>
            <a:ext cx="2448272" cy="2304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4261" y="495997"/>
            <a:ext cx="8761413" cy="706964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CALENDER OF ACTIVITIES-2017</a:t>
            </a:r>
            <a:endParaRPr lang="en-US" sz="36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252731"/>
          <a:ext cx="12191999" cy="6982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649"/>
                <a:gridCol w="2864854"/>
                <a:gridCol w="8505496"/>
              </a:tblGrid>
              <a:tr h="33391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SN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DATE(S)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ACTIVITY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3391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Black" panose="020B0A04020102020204" pitchFamily="34" charset="0"/>
                        </a:rPr>
                        <a:t>1</a:t>
                      </a:r>
                      <a:endParaRPr lang="en-US" sz="2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Black" panose="020B0A04020102020204" pitchFamily="34" charset="0"/>
                        </a:rPr>
                        <a:t>February</a:t>
                      </a:r>
                      <a:endParaRPr lang="en-US" sz="2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Black" panose="020B0A04020102020204" pitchFamily="34" charset="0"/>
                        </a:rPr>
                        <a:t>Regional</a:t>
                      </a:r>
                      <a:r>
                        <a:rPr lang="en-US" sz="2000" baseline="0" dirty="0" smtClean="0">
                          <a:latin typeface="Arial Black" panose="020B0A04020102020204" pitchFamily="34" charset="0"/>
                        </a:rPr>
                        <a:t> Workshop and planning HODS, </a:t>
                      </a:r>
                      <a:r>
                        <a:rPr lang="en-US" sz="2000" baseline="0" smtClean="0">
                          <a:latin typeface="Arial Black" panose="020B0A04020102020204" pitchFamily="34" charset="0"/>
                        </a:rPr>
                        <a:t>Maths  </a:t>
                      </a:r>
                      <a:r>
                        <a:rPr lang="en-US" sz="2000" baseline="0" dirty="0" smtClean="0">
                          <a:latin typeface="Arial Black" panose="020B0A04020102020204" pitchFamily="34" charset="0"/>
                        </a:rPr>
                        <a:t>and Sciences</a:t>
                      </a:r>
                      <a:endParaRPr lang="en-US" sz="2000" baseline="0" dirty="0" smtClean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3391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Black" panose="020B0A04020102020204" pitchFamily="34" charset="0"/>
                        </a:rPr>
                        <a:t>2</a:t>
                      </a:r>
                      <a:endParaRPr lang="en-US" sz="2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Black" panose="020B0A04020102020204" pitchFamily="34" charset="0"/>
                        </a:rPr>
                        <a:t>March </a:t>
                      </a:r>
                      <a:endParaRPr lang="en-US" sz="2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baseline="0" dirty="0" smtClean="0">
                          <a:latin typeface="Arial Black" panose="020B0A04020102020204" pitchFamily="34" charset="0"/>
                        </a:rPr>
                        <a:t>Regional Organisers workshop in Lusaka</a:t>
                      </a:r>
                      <a:endParaRPr lang="en-US" sz="2000" b="1" baseline="0" dirty="0" smtClean="0">
                        <a:latin typeface="Arial Black" panose="020B0A040201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000" b="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33918">
                <a:tc>
                  <a:txBody>
                    <a:bodyPr/>
                    <a:lstStyle/>
                    <a:p>
                      <a:endParaRPr lang="en-US" sz="200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Black" panose="020B0A04020102020204" pitchFamily="34" charset="0"/>
                        </a:rPr>
                        <a:t>April-May</a:t>
                      </a:r>
                      <a:endParaRPr lang="en-US" sz="2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Black" panose="020B0A04020102020204" pitchFamily="34" charset="0"/>
                        </a:rPr>
                        <a:t>Inter</a:t>
                      </a:r>
                      <a:r>
                        <a:rPr lang="en-US" sz="2000" baseline="0" dirty="0" smtClean="0">
                          <a:latin typeface="Arial Black" panose="020B0A04020102020204" pitchFamily="34" charset="0"/>
                        </a:rPr>
                        <a:t> schools quiz </a:t>
                      </a:r>
                      <a:endParaRPr lang="en-US" sz="2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83479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Black" panose="020B0A04020102020204" pitchFamily="34" charset="0"/>
                        </a:rPr>
                        <a:t>3</a:t>
                      </a:r>
                      <a:endParaRPr lang="en-US" sz="2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Black" panose="020B0A04020102020204" pitchFamily="34" charset="0"/>
                        </a:rPr>
                        <a:t>May-June</a:t>
                      </a:r>
                      <a:endParaRPr lang="en-US" sz="2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 Black" panose="020B0A04020102020204" pitchFamily="34" charset="0"/>
                        </a:rPr>
                        <a:t>School quizzes and Olympiad continue.</a:t>
                      </a:r>
                      <a:endParaRPr lang="en-US" sz="2000" dirty="0" smtClean="0">
                        <a:latin typeface="Arial Black" panose="020B0A040201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000" dirty="0" smtClean="0">
                        <a:latin typeface="Arial Black" panose="020B0A04020102020204" pitchFamily="34" charset="0"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000" dirty="0" smtClean="0">
                          <a:latin typeface="Arial Black" panose="020B0A04020102020204" pitchFamily="34" charset="0"/>
                        </a:rPr>
                        <a:t>Inter School</a:t>
                      </a:r>
                      <a:r>
                        <a:rPr lang="en-US" sz="2000" baseline="0" dirty="0" smtClean="0"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Arial Black" panose="020B0A04020102020204" pitchFamily="34" charset="0"/>
                        </a:rPr>
                        <a:t>and District fairs</a:t>
                      </a:r>
                      <a:endParaRPr lang="en-US" sz="2000" dirty="0" smtClean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58435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Black" panose="020B0A04020102020204" pitchFamily="34" charset="0"/>
                        </a:rPr>
                        <a:t>4</a:t>
                      </a:r>
                      <a:endParaRPr lang="en-US" sz="2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Black" panose="020B0A04020102020204" pitchFamily="34" charset="0"/>
                        </a:rPr>
                        <a:t>June</a:t>
                      </a:r>
                      <a:endParaRPr lang="en-US" sz="2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 Black" panose="020B0A04020102020204" pitchFamily="34" charset="0"/>
                        </a:rPr>
                        <a:t>PEC meeting in readiness for the Provincial fair.</a:t>
                      </a:r>
                      <a:endParaRPr lang="en-US" sz="2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58435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Black" panose="020B0A04020102020204" pitchFamily="34" charset="0"/>
                        </a:rPr>
                        <a:t>5</a:t>
                      </a:r>
                      <a:endParaRPr lang="en-US" sz="2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Black" panose="020B0A04020102020204" pitchFamily="34" charset="0"/>
                        </a:rPr>
                        <a:t>12</a:t>
                      </a:r>
                      <a:r>
                        <a:rPr lang="en-US" sz="2000" baseline="30000" dirty="0" smtClean="0">
                          <a:latin typeface="Arial Black" panose="020B0A04020102020204" pitchFamily="34" charset="0"/>
                        </a:rPr>
                        <a:t>th</a:t>
                      </a:r>
                      <a:r>
                        <a:rPr lang="en-US" sz="2000" baseline="0" dirty="0" smtClean="0">
                          <a:latin typeface="Arial Black" panose="020B0A04020102020204" pitchFamily="34" charset="0"/>
                        </a:rPr>
                        <a:t> to</a:t>
                      </a:r>
                      <a:r>
                        <a:rPr lang="en-US" sz="2000" dirty="0" smtClean="0">
                          <a:latin typeface="Arial Black" panose="020B0A04020102020204" pitchFamily="34" charset="0"/>
                        </a:rPr>
                        <a:t>15th July</a:t>
                      </a:r>
                      <a:endParaRPr lang="en-US" sz="2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 Black" panose="020B0A04020102020204" pitchFamily="34" charset="0"/>
                        </a:rPr>
                        <a:t>Provincial JETS Fair</a:t>
                      </a:r>
                      <a:r>
                        <a:rPr lang="en-US" sz="2000" baseline="0" dirty="0" smtClean="0">
                          <a:latin typeface="Arial Black" panose="020B0A04020102020204" pitchFamily="34" charset="0"/>
                        </a:rPr>
                        <a:t> at Chama Boarding Secondary.</a:t>
                      </a:r>
                      <a:endParaRPr lang="en-US" sz="2000" dirty="0" smtClean="0">
                        <a:latin typeface="Arial Black" panose="020B0A040201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 Black" panose="020B0A04020102020204" pitchFamily="34" charset="0"/>
                        </a:rPr>
                        <a:t>Camping for</a:t>
                      </a:r>
                      <a:r>
                        <a:rPr lang="en-US" sz="2000" baseline="0" dirty="0" smtClean="0">
                          <a:latin typeface="Arial Black" panose="020B0A04020102020204" pitchFamily="34" charset="0"/>
                        </a:rPr>
                        <a:t> the national fair.</a:t>
                      </a:r>
                      <a:endParaRPr lang="en-US" sz="2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3391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Black" panose="020B0A04020102020204" pitchFamily="34" charset="0"/>
                        </a:rPr>
                        <a:t>6</a:t>
                      </a:r>
                      <a:endParaRPr lang="en-US" sz="2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Black" panose="020B0A04020102020204" pitchFamily="34" charset="0"/>
                        </a:rPr>
                        <a:t>August </a:t>
                      </a:r>
                      <a:endParaRPr lang="en-US" sz="2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 Black" panose="020B0A04020102020204" pitchFamily="34" charset="0"/>
                        </a:rPr>
                        <a:t>Camping in readiness for National fair </a:t>
                      </a:r>
                      <a:r>
                        <a:rPr lang="en-US" sz="2000" b="1" dirty="0" smtClean="0">
                          <a:latin typeface="Arial Black" panose="020B0A04020102020204" pitchFamily="34" charset="0"/>
                        </a:rPr>
                        <a:t>Chipata</a:t>
                      </a:r>
                      <a:endParaRPr lang="en-US" sz="2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834796">
                <a:tc>
                  <a:txBody>
                    <a:bodyPr/>
                    <a:lstStyle/>
                    <a:p>
                      <a:endParaRPr lang="en-US" sz="2000" dirty="0" smtClean="0">
                        <a:latin typeface="Arial Black" panose="020B0A04020102020204" pitchFamily="34" charset="0"/>
                      </a:endParaRPr>
                    </a:p>
                    <a:p>
                      <a:r>
                        <a:rPr lang="en-US" sz="2000" dirty="0" smtClean="0">
                          <a:latin typeface="Arial Black" panose="020B0A04020102020204" pitchFamily="34" charset="0"/>
                        </a:rPr>
                        <a:t>7</a:t>
                      </a:r>
                      <a:endParaRPr lang="en-US" sz="2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>
                        <a:latin typeface="Arial Black" panose="020B0A04020102020204" pitchFamily="34" charset="0"/>
                      </a:endParaRPr>
                    </a:p>
                    <a:p>
                      <a:r>
                        <a:rPr lang="en-US" sz="2000" dirty="0" smtClean="0">
                          <a:latin typeface="Arial Black" panose="020B0A04020102020204" pitchFamily="34" charset="0"/>
                        </a:rPr>
                        <a:t>September-November</a:t>
                      </a:r>
                      <a:endParaRPr lang="en-US" sz="2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 Black" panose="020B0A04020102020204" pitchFamily="34" charset="0"/>
                        </a:rPr>
                        <a:t>Preview</a:t>
                      </a:r>
                      <a:r>
                        <a:rPr lang="en-US" sz="2000" baseline="0" dirty="0" smtClean="0">
                          <a:latin typeface="Arial Black" panose="020B0A04020102020204" pitchFamily="34" charset="0"/>
                        </a:rPr>
                        <a:t> of </a:t>
                      </a:r>
                      <a:r>
                        <a:rPr lang="en-US" sz="2000" dirty="0" smtClean="0">
                          <a:latin typeface="Arial Black" panose="020B0A04020102020204" pitchFamily="34" charset="0"/>
                        </a:rPr>
                        <a:t>meetings and report writing</a:t>
                      </a:r>
                      <a:endParaRPr lang="en-US" sz="2000" dirty="0" smtClean="0">
                        <a:latin typeface="Arial Black" panose="020B0A040201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000" dirty="0" smtClean="0">
                        <a:latin typeface="Arial Black" panose="020B0A040201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latin typeface="Arial Black" panose="020B0A04020102020204" pitchFamily="34" charset="0"/>
                        </a:rPr>
                        <a:t>Submission of reports ,</a:t>
                      </a:r>
                      <a:r>
                        <a:rPr lang="en-US" sz="2000" baseline="0" dirty="0" smtClean="0">
                          <a:latin typeface="Arial Black" panose="020B0A04020102020204" pitchFamily="34" charset="0"/>
                        </a:rPr>
                        <a:t> budget and 2018 calendar od activities </a:t>
                      </a:r>
                      <a:r>
                        <a:rPr lang="en-US" sz="2000" dirty="0" smtClean="0">
                          <a:latin typeface="Arial Black" panose="020B0A04020102020204" pitchFamily="34" charset="0"/>
                        </a:rPr>
                        <a:t>to PEO</a:t>
                      </a:r>
                      <a:endParaRPr lang="en-US" sz="2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667509"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3673" y="1"/>
            <a:ext cx="5558688" cy="801858"/>
          </a:xfrm>
        </p:spPr>
        <p:txBody>
          <a:bodyPr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Challenges</a:t>
            </a:r>
            <a:r>
              <a:rPr lang="en-US" b="1" dirty="0" smtClean="0"/>
              <a:t>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4218" y="689316"/>
            <a:ext cx="10020729" cy="6344529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3600" dirty="0" smtClean="0">
                <a:latin typeface="Arial Black" panose="020B0A04020102020204" pitchFamily="34" charset="0"/>
              </a:rPr>
              <a:t>Chama </a:t>
            </a:r>
            <a:r>
              <a:rPr lang="en-US" sz="3600" dirty="0">
                <a:latin typeface="Arial Black" panose="020B0A04020102020204" pitchFamily="34" charset="0"/>
              </a:rPr>
              <a:t>district could not participate in Provincial  Fair, the district had no money.</a:t>
            </a:r>
            <a:endParaRPr lang="en-US" sz="3600" dirty="0">
              <a:latin typeface="Arial Black" panose="020B0A040201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3600" dirty="0">
                <a:latin typeface="Arial Black" panose="020B0A04020102020204" pitchFamily="34" charset="0"/>
              </a:rPr>
              <a:t>JETS activities in most schools are not done all year round because of poor funding by Central Administration</a:t>
            </a:r>
            <a:endParaRPr lang="en-US" sz="3600" dirty="0">
              <a:latin typeface="Arial Black" panose="020B0A040201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3600" dirty="0">
                <a:latin typeface="Arial Black" panose="020B0A04020102020204" pitchFamily="34" charset="0"/>
              </a:rPr>
              <a:t>Funding for Camping  which is so cardinal before National fair did </a:t>
            </a:r>
            <a:r>
              <a:rPr lang="en-US" sz="3600" dirty="0" smtClean="0">
                <a:latin typeface="Arial Black" panose="020B0A04020102020204" pitchFamily="34" charset="0"/>
              </a:rPr>
              <a:t>not take </a:t>
            </a:r>
            <a:r>
              <a:rPr lang="en-US" sz="3600" dirty="0">
                <a:latin typeface="Arial Black" panose="020B0A04020102020204" pitchFamily="34" charset="0"/>
              </a:rPr>
              <a:t>place.  </a:t>
            </a:r>
            <a:endParaRPr lang="en-US" sz="36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3600" dirty="0">
              <a:latin typeface="Arial Black" panose="020B0A04020102020204" pitchFamily="34" charset="0"/>
            </a:endParaRPr>
          </a:p>
        </p:txBody>
      </p:sp>
      <p:pic>
        <p:nvPicPr>
          <p:cNvPr id="4" name="Picture 3" descr="D:\Documents and Settings\tukwiza tech\My Documents\My Pictures\JETS.png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48" y="464688"/>
            <a:ext cx="1877625" cy="15303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0752" y="166256"/>
            <a:ext cx="7173251" cy="973776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resolutions	</a:t>
            </a:r>
            <a:r>
              <a:rPr lang="en-US" b="1" dirty="0" smtClean="0">
                <a:solidFill>
                  <a:srgbClr val="FFFF00"/>
                </a:solidFill>
              </a:rPr>
              <a:t>									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0393" y="819397"/>
            <a:ext cx="8825659" cy="5680859"/>
          </a:xfrm>
        </p:spPr>
        <p:txBody>
          <a:bodyPr>
            <a:normAutofit fontScale="62500" lnSpcReduction="20000"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endParaRPr lang="en-US" sz="4800" dirty="0" smtClean="0"/>
          </a:p>
          <a:p>
            <a:pPr marL="685800" lvl="0" indent="-685800">
              <a:buFont typeface="Wingdings" panose="05000000000000000000" pitchFamily="2" charset="2"/>
              <a:buChar char="v"/>
            </a:pPr>
            <a:r>
              <a:rPr lang="en-US" sz="4800" dirty="0">
                <a:latin typeface="Arial Black" panose="020B0A04020102020204" pitchFamily="34" charset="0"/>
              </a:rPr>
              <a:t>Need for club patrons to be well vest with what is required in preparing pupils for </a:t>
            </a:r>
            <a:r>
              <a:rPr lang="en-US" sz="4800" dirty="0" smtClean="0">
                <a:latin typeface="Arial Black" panose="020B0A04020102020204" pitchFamily="34" charset="0"/>
              </a:rPr>
              <a:t>JETS.</a:t>
            </a:r>
            <a:endParaRPr lang="en-US" sz="4800" dirty="0" smtClean="0">
              <a:latin typeface="Arial Black" panose="020B0A04020102020204" pitchFamily="34" charset="0"/>
            </a:endParaRPr>
          </a:p>
          <a:p>
            <a:pPr marL="685800" lvl="0" indent="-685800">
              <a:buFont typeface="Wingdings" panose="05000000000000000000" pitchFamily="2" charset="2"/>
              <a:buChar char="v"/>
            </a:pPr>
            <a:r>
              <a:rPr lang="en-US" sz="4800" dirty="0" smtClean="0">
                <a:latin typeface="Arial Black" panose="020B0A04020102020204" pitchFamily="34" charset="0"/>
              </a:rPr>
              <a:t>Club </a:t>
            </a:r>
            <a:r>
              <a:rPr lang="en-US" sz="4800" dirty="0">
                <a:latin typeface="Arial Black" panose="020B0A04020102020204" pitchFamily="34" charset="0"/>
              </a:rPr>
              <a:t>Patrons to ensure timely preparations to avoid preparations at gun </a:t>
            </a:r>
            <a:r>
              <a:rPr lang="en-US" sz="4800" dirty="0" smtClean="0">
                <a:latin typeface="Arial Black" panose="020B0A04020102020204" pitchFamily="34" charset="0"/>
              </a:rPr>
              <a:t>point</a:t>
            </a:r>
            <a:endParaRPr lang="en-US" sz="4800" dirty="0" smtClean="0">
              <a:latin typeface="Arial Black" panose="020B0A04020102020204" pitchFamily="34" charset="0"/>
            </a:endParaRPr>
          </a:p>
          <a:p>
            <a:pPr marL="685800" lvl="0" indent="-685800">
              <a:buFont typeface="Wingdings" panose="05000000000000000000" pitchFamily="2" charset="2"/>
              <a:buChar char="v"/>
            </a:pPr>
            <a:r>
              <a:rPr lang="en-US" sz="4800" dirty="0" smtClean="0">
                <a:latin typeface="Arial Black" panose="020B0A04020102020204" pitchFamily="34" charset="0"/>
              </a:rPr>
              <a:t>JETS </a:t>
            </a:r>
            <a:r>
              <a:rPr lang="en-US" sz="4800" dirty="0">
                <a:latin typeface="Arial Black" panose="020B0A04020102020204" pitchFamily="34" charset="0"/>
              </a:rPr>
              <a:t>activities to be on going not just hast preparations for </a:t>
            </a:r>
            <a:r>
              <a:rPr lang="en-US" sz="4800" dirty="0" smtClean="0">
                <a:latin typeface="Arial Black" panose="020B0A04020102020204" pitchFamily="34" charset="0"/>
              </a:rPr>
              <a:t>inter - </a:t>
            </a:r>
            <a:r>
              <a:rPr lang="en-US" sz="4800" dirty="0">
                <a:latin typeface="Arial Black" panose="020B0A04020102020204" pitchFamily="34" charset="0"/>
              </a:rPr>
              <a:t>schools or </a:t>
            </a:r>
            <a:r>
              <a:rPr lang="en-US" sz="4800" dirty="0" smtClean="0">
                <a:latin typeface="Arial Black" panose="020B0A04020102020204" pitchFamily="34" charset="0"/>
              </a:rPr>
              <a:t>inter - </a:t>
            </a:r>
            <a:r>
              <a:rPr lang="en-US" sz="4800" dirty="0">
                <a:latin typeface="Arial Black" panose="020B0A04020102020204" pitchFamily="34" charset="0"/>
              </a:rPr>
              <a:t>district </a:t>
            </a:r>
            <a:r>
              <a:rPr lang="en-US" sz="4800" dirty="0" smtClean="0">
                <a:latin typeface="Arial Black" panose="020B0A04020102020204" pitchFamily="34" charset="0"/>
              </a:rPr>
              <a:t>competitions.</a:t>
            </a:r>
            <a:endParaRPr lang="en-US" sz="4800" dirty="0" smtClean="0">
              <a:latin typeface="Arial Black" panose="020B0A04020102020204" pitchFamily="34" charset="0"/>
            </a:endParaRPr>
          </a:p>
          <a:p>
            <a:pPr marL="685800" lvl="0" indent="-685800">
              <a:buFont typeface="Wingdings" panose="05000000000000000000" pitchFamily="2" charset="2"/>
              <a:buChar char="v"/>
            </a:pPr>
            <a:r>
              <a:rPr lang="en-US" sz="4800" dirty="0" smtClean="0">
                <a:latin typeface="Arial Black" panose="020B0A04020102020204" pitchFamily="34" charset="0"/>
              </a:rPr>
              <a:t>Club </a:t>
            </a:r>
            <a:r>
              <a:rPr lang="en-US" sz="4800" dirty="0">
                <a:latin typeface="Arial Black" panose="020B0A04020102020204" pitchFamily="34" charset="0"/>
              </a:rPr>
              <a:t>patrons to instill innovativeness in pupils and continually assess their activities.</a:t>
            </a:r>
            <a:endParaRPr lang="en-US" sz="4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4800" dirty="0"/>
          </a:p>
        </p:txBody>
      </p:sp>
      <p:pic>
        <p:nvPicPr>
          <p:cNvPr id="4" name="Picture 3" descr="D:\Documents and Settings\tukwiza tech\My Documents\My Pictures\JETS.png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12" y="4302398"/>
            <a:ext cx="2448272" cy="2304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817978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ANNOUNCEMENTS by jets organisor</a:t>
            </a:r>
            <a:endParaRPr lang="en-US" sz="36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272" y="1183738"/>
            <a:ext cx="9265882" cy="5674261"/>
          </a:xfrm>
        </p:spPr>
        <p:txBody>
          <a:bodyPr>
            <a:noAutofit/>
          </a:bodyPr>
          <a:lstStyle/>
          <a:p>
            <a:pPr marL="571500" lvl="0" indent="-57150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Arial Black" panose="020B0A04020102020204" pitchFamily="34" charset="0"/>
              </a:rPr>
              <a:t>2017 National fair </a:t>
            </a:r>
            <a:r>
              <a:rPr lang="en-US" sz="3200" dirty="0">
                <a:latin typeface="Arial Black" panose="020B0A04020102020204" pitchFamily="34" charset="0"/>
              </a:rPr>
              <a:t>to take place in Chipata </a:t>
            </a:r>
            <a:r>
              <a:rPr lang="en-US" sz="3200" dirty="0" smtClean="0">
                <a:latin typeface="Arial Black" panose="020B0A04020102020204" pitchFamily="34" charset="0"/>
              </a:rPr>
              <a:t>Eastern Province.</a:t>
            </a:r>
            <a:endParaRPr lang="en-US" sz="3200" dirty="0" smtClean="0">
              <a:latin typeface="Arial Black" panose="020B0A04020102020204" pitchFamily="34" charset="0"/>
            </a:endParaRPr>
          </a:p>
          <a:p>
            <a:pPr marL="571500" lvl="0" indent="-57150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Arial Black" panose="020B0A04020102020204" pitchFamily="34" charset="0"/>
              </a:rPr>
              <a:t>Provincial </a:t>
            </a:r>
            <a:r>
              <a:rPr lang="en-US" sz="3200" dirty="0">
                <a:latin typeface="Arial Black" panose="020B0A04020102020204" pitchFamily="34" charset="0"/>
              </a:rPr>
              <a:t>JETs Fair for 2017 to be hosted by Chama Boarding Secondary School 12</a:t>
            </a:r>
            <a:r>
              <a:rPr lang="en-US" sz="3200" baseline="30000" dirty="0">
                <a:latin typeface="Arial Black" panose="020B0A04020102020204" pitchFamily="34" charset="0"/>
              </a:rPr>
              <a:t>th</a:t>
            </a:r>
            <a:r>
              <a:rPr lang="en-US" sz="3200" dirty="0">
                <a:latin typeface="Arial Black" panose="020B0A04020102020204" pitchFamily="34" charset="0"/>
              </a:rPr>
              <a:t> – 15</a:t>
            </a:r>
            <a:r>
              <a:rPr lang="en-US" sz="3200" baseline="30000" dirty="0">
                <a:latin typeface="Arial Black" panose="020B0A04020102020204" pitchFamily="34" charset="0"/>
              </a:rPr>
              <a:t>th</a:t>
            </a:r>
            <a:r>
              <a:rPr lang="en-US" sz="3200" dirty="0">
                <a:latin typeface="Arial Black" panose="020B0A04020102020204" pitchFamily="34" charset="0"/>
              </a:rPr>
              <a:t> July </a:t>
            </a:r>
            <a:r>
              <a:rPr lang="en-US" sz="3200" dirty="0" smtClean="0">
                <a:latin typeface="Arial Black" panose="020B0A04020102020204" pitchFamily="34" charset="0"/>
              </a:rPr>
              <a:t>2017.</a:t>
            </a:r>
            <a:endParaRPr lang="en-US" sz="3200" dirty="0" smtClean="0">
              <a:latin typeface="Arial Black" panose="020B0A04020102020204" pitchFamily="34" charset="0"/>
            </a:endParaRPr>
          </a:p>
          <a:p>
            <a:pPr marL="571500" lvl="0" indent="-57150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Arial Black" panose="020B0A04020102020204" pitchFamily="34" charset="0"/>
              </a:rPr>
              <a:t>All </a:t>
            </a:r>
            <a:r>
              <a:rPr lang="en-US" sz="3200" dirty="0">
                <a:latin typeface="Arial Black" panose="020B0A04020102020204" pitchFamily="34" charset="0"/>
              </a:rPr>
              <a:t>district to follow the provincial calendar of JETs activities for </a:t>
            </a:r>
            <a:r>
              <a:rPr lang="en-US" sz="3200" dirty="0" smtClean="0">
                <a:latin typeface="Arial Black" panose="020B0A04020102020204" pitchFamily="34" charset="0"/>
              </a:rPr>
              <a:t>2017.</a:t>
            </a:r>
            <a:endParaRPr lang="en-US" sz="3200" dirty="0" smtClean="0">
              <a:latin typeface="Arial Black" panose="020B0A04020102020204" pitchFamily="34" charset="0"/>
            </a:endParaRPr>
          </a:p>
          <a:p>
            <a:pPr marL="571500" lvl="0" indent="-571500"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Arial Black" panose="020B0A04020102020204" pitchFamily="34" charset="0"/>
              </a:rPr>
              <a:t>Adjudicators </a:t>
            </a:r>
            <a:r>
              <a:rPr lang="en-US" sz="3200" dirty="0">
                <a:latin typeface="Arial Black" panose="020B0A04020102020204" pitchFamily="34" charset="0"/>
              </a:rPr>
              <a:t>to utilize the </a:t>
            </a:r>
            <a:r>
              <a:rPr lang="en-US" sz="3200" i="1" dirty="0">
                <a:latin typeface="Arial Black" panose="020B0A04020102020204" pitchFamily="34" charset="0"/>
              </a:rPr>
              <a:t>Adjudicators Guidelines</a:t>
            </a:r>
            <a:r>
              <a:rPr lang="en-US" sz="3200" dirty="0">
                <a:latin typeface="Arial Black" panose="020B0A04020102020204" pitchFamily="34" charset="0"/>
              </a:rPr>
              <a:t> issued to all districts.</a:t>
            </a:r>
            <a:endParaRPr lang="en-US" sz="32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atin typeface="Arial Black" panose="020B0A04020102020204" pitchFamily="34" charset="0"/>
            </a:endParaRPr>
          </a:p>
        </p:txBody>
      </p:sp>
      <p:pic>
        <p:nvPicPr>
          <p:cNvPr id="4" name="Picture 3" descr="D:\Documents and Settings\tukwiza tech\My Documents\My Pictures\JETS.png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05572"/>
            <a:ext cx="2448272" cy="2304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2614" y="191679"/>
            <a:ext cx="8447786" cy="1448789"/>
          </a:xfrm>
        </p:spPr>
        <p:txBody>
          <a:bodyPr/>
          <a:lstStyle/>
          <a:p>
            <a:r>
              <a:rPr lang="en-US" sz="11500" b="1" dirty="0" smtClean="0"/>
              <a:t>Thank</a:t>
            </a:r>
            <a:endParaRPr lang="en-US" sz="115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21360000">
            <a:off x="3044160" y="1997015"/>
            <a:ext cx="7316384" cy="329184"/>
          </a:xfrm>
        </p:spPr>
        <p:txBody>
          <a:bodyPr>
            <a:noAutofit/>
          </a:bodyPr>
          <a:lstStyle/>
          <a:p>
            <a:r>
              <a:rPr lang="en-US" sz="11500" b="1" dirty="0" smtClean="0">
                <a:solidFill>
                  <a:srgbClr val="002060"/>
                </a:solidFill>
              </a:rPr>
              <a:t>You and amen!</a:t>
            </a:r>
            <a:endParaRPr lang="en-US" sz="11500" b="1" dirty="0">
              <a:solidFill>
                <a:srgbClr val="002060"/>
              </a:solidFill>
            </a:endParaRPr>
          </a:p>
          <a:p>
            <a:endParaRPr lang="en-US" sz="115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0</TotalTime>
  <Words>2685</Words>
  <Application>WPS Presentation</Application>
  <PresentationFormat>Widescreen</PresentationFormat>
  <Paragraphs>110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3" baseType="lpstr">
      <vt:lpstr>Arial</vt:lpstr>
      <vt:lpstr>SimSun</vt:lpstr>
      <vt:lpstr>Wingdings</vt:lpstr>
      <vt:lpstr>Tunga</vt:lpstr>
      <vt:lpstr>Arial Black</vt:lpstr>
      <vt:lpstr>Bradley Hand ITC</vt:lpstr>
      <vt:lpstr>Franklin Gothic Book</vt:lpstr>
      <vt:lpstr>Franklin Gothic Medium</vt:lpstr>
      <vt:lpstr>Microsoft YaHei</vt:lpstr>
      <vt:lpstr/>
      <vt:lpstr>Arial Unicode MS</vt:lpstr>
      <vt:lpstr>Calibri</vt:lpstr>
      <vt:lpstr>Segoe Print</vt:lpstr>
      <vt:lpstr>Angles</vt:lpstr>
      <vt:lpstr> JETS REPORT   FROM PROVINCIAL WORKSHOP HELD AT CHINSALI GIRLS 20TH MARCH, 2017 </vt:lpstr>
      <vt:lpstr>OFFICIAL OPENING BY PESO</vt:lpstr>
      <vt:lpstr> cont.</vt:lpstr>
      <vt:lpstr>Remarks by seso natural sciences</vt:lpstr>
      <vt:lpstr>CALENDER OF ACTIVITIES-2017</vt:lpstr>
      <vt:lpstr>Challenges  </vt:lpstr>
      <vt:lpstr>resolutions										</vt:lpstr>
      <vt:lpstr>ANNOUNCEMENTS by jets organisor</vt:lpstr>
      <vt:lpstr>Thank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Attended the Regional Organizers Workshop in Lusaka</dc:title>
  <dc:creator>Kasama Boys</dc:creator>
  <cp:lastModifiedBy>lenovos</cp:lastModifiedBy>
  <cp:revision>79</cp:revision>
  <dcterms:created xsi:type="dcterms:W3CDTF">2015-02-03T03:36:00Z</dcterms:created>
  <dcterms:modified xsi:type="dcterms:W3CDTF">2017-10-14T17:56:06Z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